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Alice"/>
      <p:regular r:id="rId38"/>
    </p:embeddedFont>
    <p:embeddedFont>
      <p:font typeface="Montserrat ExtraBold"/>
      <p:bold r:id="rId39"/>
      <p:boldItalic r:id="rId40"/>
    </p:embeddedFont>
    <p:embeddedFont>
      <p:font typeface="Karla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slide" Target="slides/slide15.xml"/><Relationship Id="rId42" Type="http://schemas.openxmlformats.org/officeDocument/2006/relationships/font" Target="fonts/Karla-bold.fntdata"/><Relationship Id="rId41" Type="http://schemas.openxmlformats.org/officeDocument/2006/relationships/font" Target="fonts/Karla-regular.fntdata"/><Relationship Id="rId22" Type="http://schemas.openxmlformats.org/officeDocument/2006/relationships/slide" Target="slides/slide17.xml"/><Relationship Id="rId44" Type="http://schemas.openxmlformats.org/officeDocument/2006/relationships/font" Target="fonts/Karla-boldItalic.fntdata"/><Relationship Id="rId21" Type="http://schemas.openxmlformats.org/officeDocument/2006/relationships/slide" Target="slides/slide16.xml"/><Relationship Id="rId43" Type="http://schemas.openxmlformats.org/officeDocument/2006/relationships/font" Target="fonts/Karla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11.xml"/><Relationship Id="rId38" Type="http://schemas.openxmlformats.org/officeDocument/2006/relationships/font" Target="fonts/Alic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7" name="Shape 8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8" name="Google Shape;88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9" name="Google Shape;88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0" name="Shape 8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Google Shape;8901;g2d9fd87e43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2" name="Google Shape;8902;g2d9fd87e43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8" name="Shape 8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" name="Google Shape;8909;g2d9fd87e43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0" name="Google Shape;8910;g2d9fd87e43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6" name="Shape 8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7" name="Google Shape;8917;g27049b85a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8" name="Google Shape;8918;g27049b85a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2" name="Shape 8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3" name="Google Shape;8923;g27049b85a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4" name="Google Shape;8924;g27049b85a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8" name="Shape 8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" name="Google Shape;8929;g2d9fd87e43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0" name="Google Shape;8930;g2d9fd87e43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4" name="Shape 8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5" name="Google Shape;8935;g2d9fd87e43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6" name="Google Shape;8936;g2d9fd87e43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2" name="Shape 8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3" name="Google Shape;8943;g2d9fd87e43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4" name="Google Shape;8944;g2d9fd87e43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9" name="Shape 8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0" name="Google Shape;8950;g2dac0aa295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1" name="Google Shape;8951;g2dac0aa295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6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7" name="Google Shape;8957;g2dac0aa295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8" name="Google Shape;8958;g2dac0aa295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2" name="Shape 8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3" name="Google Shape;8963;g2dac0aa295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4" name="Google Shape;8964;g2dac0aa295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4" name="Shape 8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5" name="Google Shape;8845;g43bf22528a9472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6" name="Google Shape;8846;g43bf22528a9472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8" name="Shape 8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9" name="Google Shape;8969;g2dac0aa295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0" name="Google Shape;8970;g2dac0aa295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2" name="Shape 8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3" name="Google Shape;8853;g27049b85ae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4" name="Google Shape;8854;g27049b85ae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8" name="Shape 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9" name="Google Shape;8859;gf5b941166837bb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0" name="Google Shape;8860;gf5b941166837bb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5" name="Shape 8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6" name="Google Shape;8866;gf5b941166837bbf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7" name="Google Shape;8867;gf5b941166837bbf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3" name="Shape 8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4" name="Google Shape;8874;g2d9fd87e43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5" name="Google Shape;8875;g2d9fd87e43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1" name="Shape 8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2" name="Google Shape;8882;g27049b85ae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3" name="Google Shape;8883;g27049b85ae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7" name="Shape 8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" name="Google Shape;8888;gf5b941166837bbf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9" name="Google Shape;8889;gf5b941166837bbf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2" name="Shape 8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3" name="Google Shape;8893;gf5b941166837bbf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4" name="Google Shape;8894;gf5b941166837bbf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893450" y="1409138"/>
            <a:ext cx="5357100" cy="17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893450" y="3324863"/>
            <a:ext cx="53571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7" name="Google Shape;3567;p11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8" name="Google Shape;3568;p11"/>
          <p:cNvSpPr txBox="1"/>
          <p:nvPr>
            <p:ph hasCustomPrompt="1" type="title"/>
          </p:nvPr>
        </p:nvSpPr>
        <p:spPr>
          <a:xfrm>
            <a:off x="2036250" y="1639550"/>
            <a:ext cx="50715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69" name="Google Shape;3569;p11"/>
          <p:cNvSpPr txBox="1"/>
          <p:nvPr>
            <p:ph idx="1" type="subTitle"/>
          </p:nvPr>
        </p:nvSpPr>
        <p:spPr>
          <a:xfrm>
            <a:off x="2036250" y="2982250"/>
            <a:ext cx="5071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570" name="Google Shape;3570;p11"/>
          <p:cNvGrpSpPr/>
          <p:nvPr/>
        </p:nvGrpSpPr>
        <p:grpSpPr>
          <a:xfrm>
            <a:off x="-84957" y="-105482"/>
            <a:ext cx="9294604" cy="5337089"/>
            <a:chOff x="-84957" y="-105482"/>
            <a:chExt cx="9294604" cy="5337089"/>
          </a:xfrm>
        </p:grpSpPr>
        <p:cxnSp>
          <p:nvCxnSpPr>
            <p:cNvPr id="3571" name="Google Shape;3571;p11"/>
            <p:cNvCxnSpPr>
              <a:stCxn id="3572" idx="2"/>
            </p:cNvCxnSpPr>
            <p:nvPr/>
          </p:nvCxnSpPr>
          <p:spPr>
            <a:xfrm>
              <a:off x="1636692" y="370018"/>
              <a:ext cx="1413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573" name="Google Shape;3573;p11"/>
            <p:cNvGrpSpPr/>
            <p:nvPr/>
          </p:nvGrpSpPr>
          <p:grpSpPr>
            <a:xfrm>
              <a:off x="-84957" y="-105482"/>
              <a:ext cx="1862108" cy="2803400"/>
              <a:chOff x="381768" y="1018468"/>
              <a:chExt cx="1862108" cy="2803400"/>
            </a:xfrm>
          </p:grpSpPr>
          <p:sp>
            <p:nvSpPr>
              <p:cNvPr id="3574" name="Google Shape;3574;p11"/>
              <p:cNvSpPr/>
              <p:nvPr/>
            </p:nvSpPr>
            <p:spPr>
              <a:xfrm rot="-5400000">
                <a:off x="385126" y="2887909"/>
                <a:ext cx="929400" cy="929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575" name="Google Shape;3575;p11"/>
              <p:cNvSpPr/>
              <p:nvPr/>
            </p:nvSpPr>
            <p:spPr>
              <a:xfrm rot="-5400000">
                <a:off x="525468" y="3028367"/>
                <a:ext cx="648600" cy="6486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576" name="Google Shape;3576;p11"/>
              <p:cNvSpPr/>
              <p:nvPr/>
            </p:nvSpPr>
            <p:spPr>
              <a:xfrm rot="-5400000">
                <a:off x="385126" y="1958559"/>
                <a:ext cx="929400" cy="929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577" name="Google Shape;3577;p11"/>
              <p:cNvSpPr/>
              <p:nvPr/>
            </p:nvSpPr>
            <p:spPr>
              <a:xfrm rot="-5400000">
                <a:off x="525468" y="2099017"/>
                <a:ext cx="648600" cy="6486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578" name="Google Shape;3578;p11"/>
              <p:cNvSpPr/>
              <p:nvPr/>
            </p:nvSpPr>
            <p:spPr>
              <a:xfrm rot="-5400000">
                <a:off x="385126" y="1029210"/>
                <a:ext cx="929400" cy="929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579" name="Google Shape;3579;p11"/>
              <p:cNvSpPr/>
              <p:nvPr/>
            </p:nvSpPr>
            <p:spPr>
              <a:xfrm rot="-5400000">
                <a:off x="525468" y="1169668"/>
                <a:ext cx="648600" cy="6486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580" name="Google Shape;3580;p11"/>
              <p:cNvSpPr/>
              <p:nvPr/>
            </p:nvSpPr>
            <p:spPr>
              <a:xfrm rot="-5400000">
                <a:off x="1314475" y="1029210"/>
                <a:ext cx="929400" cy="929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572" name="Google Shape;3572;p11"/>
              <p:cNvSpPr/>
              <p:nvPr/>
            </p:nvSpPr>
            <p:spPr>
              <a:xfrm rot="-5400000">
                <a:off x="1454817" y="1169668"/>
                <a:ext cx="648600" cy="6486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3581" name="Google Shape;3581;p11"/>
              <p:cNvCxnSpPr>
                <a:stCxn id="3576" idx="2"/>
                <a:endCxn id="3580" idx="5"/>
              </p:cNvCxnSpPr>
              <p:nvPr/>
            </p:nvCxnSpPr>
            <p:spPr>
              <a:xfrm flipH="1" rot="10800000">
                <a:off x="1314526" y="1958646"/>
                <a:ext cx="345000" cy="34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2" name="Google Shape;3582;p11"/>
              <p:cNvCxnSpPr>
                <a:stCxn id="3575" idx="3"/>
                <a:endCxn id="3577" idx="1"/>
              </p:cNvCxnSpPr>
              <p:nvPr/>
            </p:nvCxnSpPr>
            <p:spPr>
              <a:xfrm rot="10800000">
                <a:off x="849768" y="2747567"/>
                <a:ext cx="0" cy="28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3" name="Google Shape;3583;p11"/>
              <p:cNvCxnSpPr>
                <a:stCxn id="3577" idx="3"/>
                <a:endCxn id="3579" idx="1"/>
              </p:cNvCxnSpPr>
              <p:nvPr/>
            </p:nvCxnSpPr>
            <p:spPr>
              <a:xfrm rot="10800000">
                <a:off x="849768" y="1818217"/>
                <a:ext cx="0" cy="28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4" name="Google Shape;3584;p11"/>
              <p:cNvCxnSpPr>
                <a:stCxn id="3579" idx="2"/>
                <a:endCxn id="3572" idx="0"/>
              </p:cNvCxnSpPr>
              <p:nvPr/>
            </p:nvCxnSpPr>
            <p:spPr>
              <a:xfrm>
                <a:off x="1174068" y="1493968"/>
                <a:ext cx="28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5" name="Google Shape;3585;p11"/>
              <p:cNvCxnSpPr>
                <a:stCxn id="3579" idx="3"/>
              </p:cNvCxnSpPr>
              <p:nvPr/>
            </p:nvCxnSpPr>
            <p:spPr>
              <a:xfrm rot="10800000">
                <a:off x="849768" y="1018468"/>
                <a:ext cx="0" cy="15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6" name="Google Shape;3586;p11"/>
              <p:cNvCxnSpPr>
                <a:stCxn id="3579" idx="0"/>
              </p:cNvCxnSpPr>
              <p:nvPr/>
            </p:nvCxnSpPr>
            <p:spPr>
              <a:xfrm rot="10800000">
                <a:off x="381768" y="1493968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7" name="Google Shape;3587;p11"/>
              <p:cNvCxnSpPr>
                <a:stCxn id="3577" idx="0"/>
              </p:cNvCxnSpPr>
              <p:nvPr/>
            </p:nvCxnSpPr>
            <p:spPr>
              <a:xfrm rot="10800000">
                <a:off x="385068" y="2423317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8" name="Google Shape;3588;p11"/>
              <p:cNvCxnSpPr>
                <a:stCxn id="3577" idx="2"/>
              </p:cNvCxnSpPr>
              <p:nvPr/>
            </p:nvCxnSpPr>
            <p:spPr>
              <a:xfrm>
                <a:off x="1174068" y="2423317"/>
                <a:ext cx="144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9" name="Google Shape;3589;p11"/>
              <p:cNvCxnSpPr>
                <a:stCxn id="3575" idx="0"/>
              </p:cNvCxnSpPr>
              <p:nvPr/>
            </p:nvCxnSpPr>
            <p:spPr>
              <a:xfrm rot="10800000">
                <a:off x="385068" y="3352667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0" name="Google Shape;3590;p11"/>
              <p:cNvCxnSpPr>
                <a:stCxn id="3575" idx="1"/>
              </p:cNvCxnSpPr>
              <p:nvPr/>
            </p:nvCxnSpPr>
            <p:spPr>
              <a:xfrm>
                <a:off x="849768" y="3676967"/>
                <a:ext cx="0" cy="144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1" name="Google Shape;3591;p11"/>
              <p:cNvCxnSpPr>
                <a:stCxn id="3575" idx="2"/>
              </p:cNvCxnSpPr>
              <p:nvPr/>
            </p:nvCxnSpPr>
            <p:spPr>
              <a:xfrm>
                <a:off x="1174068" y="3352667"/>
                <a:ext cx="14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2" name="Google Shape;3592;p11"/>
              <p:cNvCxnSpPr>
                <a:stCxn id="3572" idx="1"/>
              </p:cNvCxnSpPr>
              <p:nvPr/>
            </p:nvCxnSpPr>
            <p:spPr>
              <a:xfrm>
                <a:off x="1779117" y="1818268"/>
                <a:ext cx="0" cy="13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3" name="Google Shape;3593;p11"/>
              <p:cNvCxnSpPr>
                <a:stCxn id="3572" idx="3"/>
              </p:cNvCxnSpPr>
              <p:nvPr/>
            </p:nvCxnSpPr>
            <p:spPr>
              <a:xfrm rot="10800000">
                <a:off x="1779117" y="1022068"/>
                <a:ext cx="0" cy="14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594" name="Google Shape;3594;p11"/>
              <p:cNvGrpSpPr/>
              <p:nvPr/>
            </p:nvGrpSpPr>
            <p:grpSpPr>
              <a:xfrm>
                <a:off x="651652" y="3212150"/>
                <a:ext cx="395788" cy="280693"/>
                <a:chOff x="4033839" y="1966912"/>
                <a:chExt cx="4122796" cy="2923888"/>
              </a:xfrm>
            </p:grpSpPr>
            <p:sp>
              <p:nvSpPr>
                <p:cNvPr id="3595" name="Google Shape;3595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6" name="Google Shape;3596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7" name="Google Shape;3597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8" name="Google Shape;3598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9" name="Google Shape;3599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0" name="Google Shape;3600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1" name="Google Shape;3601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02" name="Google Shape;3602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603" name="Google Shape;3603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4" name="Google Shape;3604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05" name="Google Shape;3605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606" name="Google Shape;3606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7" name="Google Shape;3607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08" name="Google Shape;3608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3609" name="Google Shape;3609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0" name="Google Shape;3610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11" name="Google Shape;3611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3612" name="Google Shape;3612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3" name="Google Shape;3613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4" name="Google Shape;3614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15" name="Google Shape;3615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3616" name="Google Shape;3616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7" name="Google Shape;3617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8" name="Google Shape;3618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19" name="Google Shape;3619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3620" name="Google Shape;3620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1" name="Google Shape;3621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2" name="Google Shape;3622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3" name="Google Shape;3623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3624" name="Google Shape;3624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5" name="Google Shape;3625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6" name="Google Shape;3626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7" name="Google Shape;3627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3628" name="Google Shape;3628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9" name="Google Shape;3629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30" name="Google Shape;3630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31" name="Google Shape;3631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3632" name="Google Shape;3632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33" name="Google Shape;3633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34" name="Google Shape;3634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635" name="Google Shape;3635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6" name="Google Shape;3636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7" name="Google Shape;3637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8" name="Google Shape;3638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9" name="Google Shape;3639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0" name="Google Shape;3640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1" name="Google Shape;3641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2" name="Google Shape;3642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3" name="Google Shape;3643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4" name="Google Shape;3644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5" name="Google Shape;3645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6" name="Google Shape;3646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47" name="Google Shape;3647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3648" name="Google Shape;3648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9" name="Google Shape;3649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0" name="Google Shape;3650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1" name="Google Shape;3651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2" name="Google Shape;3652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3" name="Google Shape;3653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4" name="Google Shape;3654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5" name="Google Shape;3655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6" name="Google Shape;3656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7" name="Google Shape;3657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8" name="Google Shape;3658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9" name="Google Shape;3659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60" name="Google Shape;3660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3661" name="Google Shape;3661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2" name="Google Shape;3662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3" name="Google Shape;3663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4" name="Google Shape;3664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5" name="Google Shape;3665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6" name="Google Shape;3666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7" name="Google Shape;3667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8" name="Google Shape;3668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9" name="Google Shape;3669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0" name="Google Shape;3670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1" name="Google Shape;3671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2" name="Google Shape;3672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73" name="Google Shape;3673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3674" name="Google Shape;3674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5" name="Google Shape;3675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6" name="Google Shape;3676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7" name="Google Shape;3677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8" name="Google Shape;3678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9" name="Google Shape;3679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0" name="Google Shape;3680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1" name="Google Shape;3681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82" name="Google Shape;3682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3683" name="Google Shape;3683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4" name="Google Shape;3684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5" name="Google Shape;3685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6" name="Google Shape;3686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7" name="Google Shape;3687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8" name="Google Shape;3688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9" name="Google Shape;3689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90" name="Google Shape;3690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691" name="Google Shape;3691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2" name="Google Shape;3692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3" name="Google Shape;3693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4" name="Google Shape;3694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5" name="Google Shape;3695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6" name="Google Shape;3696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97" name="Google Shape;3697;p11"/>
              <p:cNvGrpSpPr/>
              <p:nvPr/>
            </p:nvGrpSpPr>
            <p:grpSpPr>
              <a:xfrm>
                <a:off x="651652" y="2282800"/>
                <a:ext cx="395788" cy="280693"/>
                <a:chOff x="4033839" y="1966912"/>
                <a:chExt cx="4122796" cy="2923888"/>
              </a:xfrm>
            </p:grpSpPr>
            <p:sp>
              <p:nvSpPr>
                <p:cNvPr id="3698" name="Google Shape;3698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9" name="Google Shape;3699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0" name="Google Shape;3700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1" name="Google Shape;3701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2" name="Google Shape;3702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3" name="Google Shape;3703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4" name="Google Shape;3704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05" name="Google Shape;3705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706" name="Google Shape;3706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07" name="Google Shape;3707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08" name="Google Shape;3708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709" name="Google Shape;3709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0" name="Google Shape;3710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11" name="Google Shape;3711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3712" name="Google Shape;3712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3" name="Google Shape;3713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14" name="Google Shape;3714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3715" name="Google Shape;3715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6" name="Google Shape;3716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7" name="Google Shape;3717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18" name="Google Shape;3718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3719" name="Google Shape;3719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0" name="Google Shape;3720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1" name="Google Shape;3721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22" name="Google Shape;3722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3723" name="Google Shape;3723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4" name="Google Shape;3724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5" name="Google Shape;3725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26" name="Google Shape;3726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3727" name="Google Shape;3727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8" name="Google Shape;3728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9" name="Google Shape;3729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30" name="Google Shape;3730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3731" name="Google Shape;3731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2" name="Google Shape;3732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3" name="Google Shape;3733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34" name="Google Shape;3734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3735" name="Google Shape;3735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6" name="Google Shape;3736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7" name="Google Shape;3737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738" name="Google Shape;3738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9" name="Google Shape;3739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0" name="Google Shape;3740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1" name="Google Shape;3741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2" name="Google Shape;3742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3" name="Google Shape;3743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4" name="Google Shape;3744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5" name="Google Shape;3745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6" name="Google Shape;3746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7" name="Google Shape;3747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8" name="Google Shape;3748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9" name="Google Shape;3749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50" name="Google Shape;3750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3751" name="Google Shape;3751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2" name="Google Shape;3752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3" name="Google Shape;3753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4" name="Google Shape;3754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5" name="Google Shape;3755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6" name="Google Shape;3756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7" name="Google Shape;3757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8" name="Google Shape;3758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9" name="Google Shape;3759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0" name="Google Shape;3760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1" name="Google Shape;3761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2" name="Google Shape;3762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63" name="Google Shape;3763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3764" name="Google Shape;3764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5" name="Google Shape;3765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6" name="Google Shape;3766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7" name="Google Shape;3767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8" name="Google Shape;3768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9" name="Google Shape;3769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0" name="Google Shape;3770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1" name="Google Shape;3771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2" name="Google Shape;3772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3" name="Google Shape;3773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4" name="Google Shape;3774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5" name="Google Shape;3775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76" name="Google Shape;3776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3777" name="Google Shape;3777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8" name="Google Shape;3778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9" name="Google Shape;3779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0" name="Google Shape;3780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1" name="Google Shape;3781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2" name="Google Shape;3782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3" name="Google Shape;3783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4" name="Google Shape;3784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85" name="Google Shape;3785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3786" name="Google Shape;3786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7" name="Google Shape;3787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8" name="Google Shape;3788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9" name="Google Shape;3789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0" name="Google Shape;3790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1" name="Google Shape;3791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2" name="Google Shape;3792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3" name="Google Shape;3793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794" name="Google Shape;3794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5" name="Google Shape;3795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6" name="Google Shape;3796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7" name="Google Shape;3797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8" name="Google Shape;3798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9" name="Google Shape;3799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00" name="Google Shape;3800;p11"/>
              <p:cNvGrpSpPr/>
              <p:nvPr/>
            </p:nvGrpSpPr>
            <p:grpSpPr>
              <a:xfrm>
                <a:off x="651652" y="1353451"/>
                <a:ext cx="395788" cy="280693"/>
                <a:chOff x="4033839" y="1966912"/>
                <a:chExt cx="4122796" cy="2923888"/>
              </a:xfrm>
            </p:grpSpPr>
            <p:sp>
              <p:nvSpPr>
                <p:cNvPr id="3801" name="Google Shape;3801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2" name="Google Shape;3802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3" name="Google Shape;3803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4" name="Google Shape;3804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5" name="Google Shape;3805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6" name="Google Shape;3806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7" name="Google Shape;3807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08" name="Google Shape;3808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809" name="Google Shape;3809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0" name="Google Shape;3810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1" name="Google Shape;3811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812" name="Google Shape;3812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3" name="Google Shape;3813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4" name="Google Shape;3814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3815" name="Google Shape;3815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6" name="Google Shape;3816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7" name="Google Shape;3817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3818" name="Google Shape;3818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9" name="Google Shape;3819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0" name="Google Shape;3820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21" name="Google Shape;3821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3822" name="Google Shape;3822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3" name="Google Shape;3823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4" name="Google Shape;3824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25" name="Google Shape;3825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3826" name="Google Shape;3826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7" name="Google Shape;3827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8" name="Google Shape;3828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29" name="Google Shape;3829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3830" name="Google Shape;3830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1" name="Google Shape;3831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2" name="Google Shape;3832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33" name="Google Shape;3833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3834" name="Google Shape;3834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5" name="Google Shape;3835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6" name="Google Shape;3836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37" name="Google Shape;3837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3838" name="Google Shape;3838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9" name="Google Shape;3839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0" name="Google Shape;3840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841" name="Google Shape;3841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2" name="Google Shape;3842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3" name="Google Shape;3843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4" name="Google Shape;3844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5" name="Google Shape;3845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6" name="Google Shape;3846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7" name="Google Shape;3847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8" name="Google Shape;3848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9" name="Google Shape;3849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0" name="Google Shape;3850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1" name="Google Shape;3851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2" name="Google Shape;3852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53" name="Google Shape;3853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3854" name="Google Shape;3854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5" name="Google Shape;3855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6" name="Google Shape;3856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7" name="Google Shape;3857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8" name="Google Shape;3858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9" name="Google Shape;3859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0" name="Google Shape;3860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1" name="Google Shape;3861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2" name="Google Shape;3862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3" name="Google Shape;3863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4" name="Google Shape;3864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5" name="Google Shape;3865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66" name="Google Shape;3866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3867" name="Google Shape;3867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8" name="Google Shape;3868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9" name="Google Shape;3869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0" name="Google Shape;3870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1" name="Google Shape;3871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2" name="Google Shape;3872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3" name="Google Shape;3873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4" name="Google Shape;3874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5" name="Google Shape;3875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6" name="Google Shape;3876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7" name="Google Shape;3877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8" name="Google Shape;3878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79" name="Google Shape;3879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3880" name="Google Shape;3880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1" name="Google Shape;3881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2" name="Google Shape;3882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3" name="Google Shape;3883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4" name="Google Shape;3884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5" name="Google Shape;3885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6" name="Google Shape;3886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7" name="Google Shape;3887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88" name="Google Shape;3888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3889" name="Google Shape;3889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0" name="Google Shape;3890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1" name="Google Shape;3891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2" name="Google Shape;3892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3" name="Google Shape;3893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4" name="Google Shape;3894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5" name="Google Shape;3895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6" name="Google Shape;3896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897" name="Google Shape;3897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8" name="Google Shape;3898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9" name="Google Shape;3899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0" name="Google Shape;3900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1" name="Google Shape;3901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2" name="Google Shape;3902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03" name="Google Shape;3903;p11"/>
              <p:cNvGrpSpPr/>
              <p:nvPr/>
            </p:nvGrpSpPr>
            <p:grpSpPr>
              <a:xfrm>
                <a:off x="1581002" y="1353451"/>
                <a:ext cx="395788" cy="280693"/>
                <a:chOff x="4033839" y="1966912"/>
                <a:chExt cx="4122796" cy="2923888"/>
              </a:xfrm>
            </p:grpSpPr>
            <p:sp>
              <p:nvSpPr>
                <p:cNvPr id="3904" name="Google Shape;3904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5" name="Google Shape;3905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6" name="Google Shape;3906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7" name="Google Shape;3907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8" name="Google Shape;3908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9" name="Google Shape;3909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0" name="Google Shape;3910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11" name="Google Shape;3911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912" name="Google Shape;3912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3" name="Google Shape;3913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4" name="Google Shape;3914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915" name="Google Shape;3915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6" name="Google Shape;3916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7" name="Google Shape;3917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3918" name="Google Shape;3918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9" name="Google Shape;3919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20" name="Google Shape;3920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3921" name="Google Shape;3921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2" name="Google Shape;3922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3" name="Google Shape;3923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24" name="Google Shape;3924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3925" name="Google Shape;3925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6" name="Google Shape;3926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7" name="Google Shape;3927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28" name="Google Shape;3928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3929" name="Google Shape;3929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0" name="Google Shape;3930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1" name="Google Shape;3931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32" name="Google Shape;3932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3933" name="Google Shape;3933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4" name="Google Shape;3934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5" name="Google Shape;3935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36" name="Google Shape;3936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3937" name="Google Shape;3937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8" name="Google Shape;3938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9" name="Google Shape;3939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40" name="Google Shape;3940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3941" name="Google Shape;3941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2" name="Google Shape;3942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3" name="Google Shape;3943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44" name="Google Shape;3944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5" name="Google Shape;3945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6" name="Google Shape;3946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7" name="Google Shape;3947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8" name="Google Shape;3948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9" name="Google Shape;3949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0" name="Google Shape;3950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1" name="Google Shape;3951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2" name="Google Shape;3952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3" name="Google Shape;3953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4" name="Google Shape;3954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5" name="Google Shape;3955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56" name="Google Shape;3956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3957" name="Google Shape;3957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8" name="Google Shape;3958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9" name="Google Shape;3959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0" name="Google Shape;3960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1" name="Google Shape;3961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2" name="Google Shape;3962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3" name="Google Shape;3963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4" name="Google Shape;3964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5" name="Google Shape;3965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6" name="Google Shape;3966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7" name="Google Shape;3967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8" name="Google Shape;3968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69" name="Google Shape;3969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3970" name="Google Shape;3970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1" name="Google Shape;3971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2" name="Google Shape;3972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3" name="Google Shape;3973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4" name="Google Shape;3974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5" name="Google Shape;3975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6" name="Google Shape;3976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7" name="Google Shape;3977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8" name="Google Shape;3978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9" name="Google Shape;3979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0" name="Google Shape;3980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1" name="Google Shape;3981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2" name="Google Shape;3982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3983" name="Google Shape;3983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4" name="Google Shape;3984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5" name="Google Shape;3985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6" name="Google Shape;3986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7" name="Google Shape;3987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8" name="Google Shape;3988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9" name="Google Shape;3989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0" name="Google Shape;3990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91" name="Google Shape;3991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3992" name="Google Shape;3992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3" name="Google Shape;3993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4" name="Google Shape;3994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5" name="Google Shape;3995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6" name="Google Shape;3996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7" name="Google Shape;3997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8" name="Google Shape;3998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9" name="Google Shape;3999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000" name="Google Shape;4000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1" name="Google Shape;4001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2" name="Google Shape;4002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3" name="Google Shape;4003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4" name="Google Shape;4004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5" name="Google Shape;4005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06" name="Google Shape;4006;p11"/>
              <p:cNvGrpSpPr/>
              <p:nvPr/>
            </p:nvGrpSpPr>
            <p:grpSpPr>
              <a:xfrm>
                <a:off x="1116327" y="1818125"/>
                <a:ext cx="395788" cy="280693"/>
                <a:chOff x="4033839" y="1966912"/>
                <a:chExt cx="4122796" cy="2923888"/>
              </a:xfrm>
            </p:grpSpPr>
            <p:sp>
              <p:nvSpPr>
                <p:cNvPr id="4007" name="Google Shape;4007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8" name="Google Shape;4008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9" name="Google Shape;4009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0" name="Google Shape;4010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1" name="Google Shape;4011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2" name="Google Shape;4012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3" name="Google Shape;4013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014" name="Google Shape;4014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015" name="Google Shape;4015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6" name="Google Shape;4016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17" name="Google Shape;4017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018" name="Google Shape;4018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9" name="Google Shape;4019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20" name="Google Shape;4020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4021" name="Google Shape;4021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2" name="Google Shape;4022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23" name="Google Shape;4023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4024" name="Google Shape;4024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5" name="Google Shape;4025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6" name="Google Shape;4026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27" name="Google Shape;4027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4028" name="Google Shape;4028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9" name="Google Shape;4029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0" name="Google Shape;4030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31" name="Google Shape;4031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4032" name="Google Shape;4032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3" name="Google Shape;4033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4" name="Google Shape;4034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35" name="Google Shape;4035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4036" name="Google Shape;4036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7" name="Google Shape;4037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8" name="Google Shape;4038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39" name="Google Shape;4039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4040" name="Google Shape;4040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1" name="Google Shape;4041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2" name="Google Shape;4042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43" name="Google Shape;4043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4044" name="Google Shape;4044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5" name="Google Shape;4045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6" name="Google Shape;4046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047" name="Google Shape;4047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8" name="Google Shape;4048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9" name="Google Shape;4049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0" name="Google Shape;4050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1" name="Google Shape;4051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2" name="Google Shape;4052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3" name="Google Shape;4053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4" name="Google Shape;4054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5" name="Google Shape;4055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6" name="Google Shape;4056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7" name="Google Shape;4057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8" name="Google Shape;4058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059" name="Google Shape;4059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4060" name="Google Shape;4060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1" name="Google Shape;4061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2" name="Google Shape;4062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3" name="Google Shape;4063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4" name="Google Shape;4064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5" name="Google Shape;4065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6" name="Google Shape;4066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7" name="Google Shape;4067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8" name="Google Shape;4068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9" name="Google Shape;4069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0" name="Google Shape;4070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1" name="Google Shape;4071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72" name="Google Shape;4072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4073" name="Google Shape;4073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4" name="Google Shape;4074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5" name="Google Shape;4075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6" name="Google Shape;4076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7" name="Google Shape;4077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8" name="Google Shape;4078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9" name="Google Shape;4079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0" name="Google Shape;4080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1" name="Google Shape;4081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2" name="Google Shape;4082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3" name="Google Shape;4083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4" name="Google Shape;4084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85" name="Google Shape;4085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4086" name="Google Shape;4086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7" name="Google Shape;4087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8" name="Google Shape;4088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9" name="Google Shape;4089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0" name="Google Shape;4090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1" name="Google Shape;4091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2" name="Google Shape;4092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3" name="Google Shape;4093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94" name="Google Shape;4094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4095" name="Google Shape;4095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6" name="Google Shape;4096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7" name="Google Shape;4097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8" name="Google Shape;4098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9" name="Google Shape;4099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0" name="Google Shape;4100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1" name="Google Shape;4101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2" name="Google Shape;4102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103" name="Google Shape;4103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4" name="Google Shape;4104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5" name="Google Shape;4105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6" name="Google Shape;4106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7" name="Google Shape;4107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8" name="Google Shape;4108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09" name="Google Shape;4109;p11"/>
            <p:cNvGrpSpPr/>
            <p:nvPr/>
          </p:nvGrpSpPr>
          <p:grpSpPr>
            <a:xfrm>
              <a:off x="7460695" y="1740998"/>
              <a:ext cx="1748952" cy="3490608"/>
              <a:chOff x="7460695" y="1740998"/>
              <a:chExt cx="1748952" cy="3490608"/>
            </a:xfrm>
          </p:grpSpPr>
          <p:sp>
            <p:nvSpPr>
              <p:cNvPr id="4110" name="Google Shape;4110;p11"/>
              <p:cNvSpPr/>
              <p:nvPr/>
            </p:nvSpPr>
            <p:spPr>
              <a:xfrm rot="10800000">
                <a:off x="8337247" y="2613678"/>
                <a:ext cx="8724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4111" name="Google Shape;4111;p11"/>
              <p:cNvSpPr/>
              <p:nvPr/>
            </p:nvSpPr>
            <p:spPr>
              <a:xfrm rot="10800000">
                <a:off x="8468843" y="2745564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4112" name="Google Shape;4112;p11"/>
              <p:cNvSpPr/>
              <p:nvPr/>
            </p:nvSpPr>
            <p:spPr>
              <a:xfrm rot="10800000">
                <a:off x="7464699" y="2613678"/>
                <a:ext cx="8724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4113" name="Google Shape;4113;p11"/>
              <p:cNvSpPr/>
              <p:nvPr/>
            </p:nvSpPr>
            <p:spPr>
              <a:xfrm rot="10800000">
                <a:off x="7596295" y="2745564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4114" name="Google Shape;4114;p11"/>
              <p:cNvSpPr/>
              <p:nvPr/>
            </p:nvSpPr>
            <p:spPr>
              <a:xfrm rot="10800000">
                <a:off x="8337247" y="3486292"/>
                <a:ext cx="8724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4115" name="Google Shape;4115;p11"/>
              <p:cNvSpPr/>
              <p:nvPr/>
            </p:nvSpPr>
            <p:spPr>
              <a:xfrm rot="10800000">
                <a:off x="8468843" y="3618178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4116" name="Google Shape;4116;p11"/>
              <p:cNvSpPr/>
              <p:nvPr/>
            </p:nvSpPr>
            <p:spPr>
              <a:xfrm rot="10800000">
                <a:off x="7464699" y="3486292"/>
                <a:ext cx="8724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4117" name="Google Shape;4117;p11"/>
              <p:cNvSpPr/>
              <p:nvPr/>
            </p:nvSpPr>
            <p:spPr>
              <a:xfrm rot="10800000">
                <a:off x="7596295" y="3618178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4118" name="Google Shape;4118;p11"/>
              <p:cNvSpPr/>
              <p:nvPr/>
            </p:nvSpPr>
            <p:spPr>
              <a:xfrm rot="10800000">
                <a:off x="8337247" y="4358907"/>
                <a:ext cx="8724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4119" name="Google Shape;4119;p11"/>
              <p:cNvSpPr/>
              <p:nvPr/>
            </p:nvSpPr>
            <p:spPr>
              <a:xfrm rot="10800000">
                <a:off x="8468843" y="4490793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4120" name="Google Shape;4120;p11"/>
              <p:cNvCxnSpPr>
                <a:stCxn id="4118" idx="1"/>
                <a:endCxn id="4116" idx="6"/>
              </p:cNvCxnSpPr>
              <p:nvPr/>
            </p:nvCxnSpPr>
            <p:spPr>
              <a:xfrm rot="10800000">
                <a:off x="8013247" y="4359129"/>
                <a:ext cx="324000" cy="3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1" name="Google Shape;4121;p11"/>
              <p:cNvCxnSpPr>
                <a:stCxn id="4119" idx="2"/>
                <a:endCxn id="4115" idx="0"/>
              </p:cNvCxnSpPr>
              <p:nvPr/>
            </p:nvCxnSpPr>
            <p:spPr>
              <a:xfrm rot="10800000">
                <a:off x="8773343" y="4227093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2" name="Google Shape;4122;p11"/>
              <p:cNvCxnSpPr>
                <a:stCxn id="4117" idx="1"/>
                <a:endCxn id="4115" idx="3"/>
              </p:cNvCxnSpPr>
              <p:nvPr/>
            </p:nvCxnSpPr>
            <p:spPr>
              <a:xfrm>
                <a:off x="8205295" y="3922678"/>
                <a:ext cx="263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3" name="Google Shape;4123;p11"/>
              <p:cNvCxnSpPr>
                <a:stCxn id="4115" idx="2"/>
                <a:endCxn id="4111" idx="0"/>
              </p:cNvCxnSpPr>
              <p:nvPr/>
            </p:nvCxnSpPr>
            <p:spPr>
              <a:xfrm rot="10800000">
                <a:off x="8773343" y="3354478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4" name="Google Shape;4124;p11"/>
              <p:cNvCxnSpPr>
                <a:stCxn id="4111" idx="3"/>
                <a:endCxn id="4113" idx="1"/>
              </p:cNvCxnSpPr>
              <p:nvPr/>
            </p:nvCxnSpPr>
            <p:spPr>
              <a:xfrm rot="10800000">
                <a:off x="8205443" y="3050064"/>
                <a:ext cx="263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5" name="Google Shape;4125;p11"/>
              <p:cNvCxnSpPr>
                <a:stCxn id="4113" idx="0"/>
                <a:endCxn id="4117" idx="2"/>
              </p:cNvCxnSpPr>
              <p:nvPr/>
            </p:nvCxnSpPr>
            <p:spPr>
              <a:xfrm>
                <a:off x="7900795" y="3354564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6" name="Google Shape;4126;p11"/>
              <p:cNvCxnSpPr>
                <a:stCxn id="4117" idx="0"/>
              </p:cNvCxnSpPr>
              <p:nvPr/>
            </p:nvCxnSpPr>
            <p:spPr>
              <a:xfrm>
                <a:off x="7900795" y="4227178"/>
                <a:ext cx="0" cy="12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7" name="Google Shape;4127;p11"/>
              <p:cNvCxnSpPr>
                <a:stCxn id="4119" idx="0"/>
              </p:cNvCxnSpPr>
              <p:nvPr/>
            </p:nvCxnSpPr>
            <p:spPr>
              <a:xfrm>
                <a:off x="8773343" y="5099793"/>
                <a:ext cx="0" cy="128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8" name="Google Shape;4128;p11"/>
              <p:cNvCxnSpPr>
                <a:stCxn id="4119" idx="3"/>
              </p:cNvCxnSpPr>
              <p:nvPr/>
            </p:nvCxnSpPr>
            <p:spPr>
              <a:xfrm rot="10800000">
                <a:off x="8335043" y="4795293"/>
                <a:ext cx="133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9" name="Google Shape;4129;p11"/>
              <p:cNvCxnSpPr>
                <a:stCxn id="4119" idx="1"/>
              </p:cNvCxnSpPr>
              <p:nvPr/>
            </p:nvCxnSpPr>
            <p:spPr>
              <a:xfrm>
                <a:off x="9077843" y="4795293"/>
                <a:ext cx="125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0" name="Google Shape;4130;p11"/>
              <p:cNvCxnSpPr>
                <a:stCxn id="4111" idx="1"/>
              </p:cNvCxnSpPr>
              <p:nvPr/>
            </p:nvCxnSpPr>
            <p:spPr>
              <a:xfrm>
                <a:off x="9077843" y="3050064"/>
                <a:ext cx="125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1" name="Google Shape;4131;p11"/>
              <p:cNvCxnSpPr>
                <a:stCxn id="4115" idx="1"/>
              </p:cNvCxnSpPr>
              <p:nvPr/>
            </p:nvCxnSpPr>
            <p:spPr>
              <a:xfrm>
                <a:off x="9077843" y="3922678"/>
                <a:ext cx="131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2" name="Google Shape;4132;p11"/>
              <p:cNvCxnSpPr>
                <a:stCxn id="4113" idx="3"/>
              </p:cNvCxnSpPr>
              <p:nvPr/>
            </p:nvCxnSpPr>
            <p:spPr>
              <a:xfrm rot="10800000">
                <a:off x="7460695" y="3050064"/>
                <a:ext cx="13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3" name="Google Shape;4133;p11"/>
              <p:cNvCxnSpPr>
                <a:stCxn id="4111" idx="2"/>
                <a:endCxn id="4134" idx="0"/>
              </p:cNvCxnSpPr>
              <p:nvPr/>
            </p:nvCxnSpPr>
            <p:spPr>
              <a:xfrm rot="10800000">
                <a:off x="8773343" y="2481864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5" name="Google Shape;4135;p11"/>
              <p:cNvCxnSpPr>
                <a:stCxn id="4113" idx="2"/>
              </p:cNvCxnSpPr>
              <p:nvPr/>
            </p:nvCxnSpPr>
            <p:spPr>
              <a:xfrm rot="10800000">
                <a:off x="7900795" y="2614464"/>
                <a:ext cx="0" cy="13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6" name="Google Shape;4136;p11"/>
              <p:cNvCxnSpPr>
                <a:stCxn id="4117" idx="3"/>
              </p:cNvCxnSpPr>
              <p:nvPr/>
            </p:nvCxnSpPr>
            <p:spPr>
              <a:xfrm rot="10800000">
                <a:off x="7466695" y="3922678"/>
                <a:ext cx="12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137" name="Google Shape;4137;p11"/>
              <p:cNvSpPr/>
              <p:nvPr/>
            </p:nvSpPr>
            <p:spPr>
              <a:xfrm rot="10800000">
                <a:off x="8337247" y="1740998"/>
                <a:ext cx="8724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4134" name="Google Shape;4134;p11"/>
              <p:cNvSpPr/>
              <p:nvPr/>
            </p:nvSpPr>
            <p:spPr>
              <a:xfrm rot="10800000">
                <a:off x="8468843" y="1872885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4138" name="Google Shape;4138;p11"/>
              <p:cNvCxnSpPr>
                <a:stCxn id="4134" idx="1"/>
              </p:cNvCxnSpPr>
              <p:nvPr/>
            </p:nvCxnSpPr>
            <p:spPr>
              <a:xfrm>
                <a:off x="9077843" y="2177385"/>
                <a:ext cx="125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9" name="Google Shape;4139;p11"/>
              <p:cNvCxnSpPr>
                <a:stCxn id="4134" idx="2"/>
              </p:cNvCxnSpPr>
              <p:nvPr/>
            </p:nvCxnSpPr>
            <p:spPr>
              <a:xfrm rot="10800000">
                <a:off x="8773343" y="1741785"/>
                <a:ext cx="0" cy="13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0" name="Google Shape;4140;p11"/>
              <p:cNvCxnSpPr>
                <a:stCxn id="4134" idx="3"/>
              </p:cNvCxnSpPr>
              <p:nvPr/>
            </p:nvCxnSpPr>
            <p:spPr>
              <a:xfrm rot="10800000">
                <a:off x="8335043" y="2177385"/>
                <a:ext cx="133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1" name="Google Shape;4141;p11"/>
              <p:cNvCxnSpPr>
                <a:stCxn id="4137" idx="0"/>
                <a:endCxn id="4112" idx="3"/>
              </p:cNvCxnSpPr>
              <p:nvPr/>
            </p:nvCxnSpPr>
            <p:spPr>
              <a:xfrm flipH="1">
                <a:off x="8013247" y="2289776"/>
                <a:ext cx="324000" cy="32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142" name="Google Shape;4142;p11"/>
              <p:cNvGrpSpPr/>
              <p:nvPr/>
            </p:nvGrpSpPr>
            <p:grpSpPr>
              <a:xfrm>
                <a:off x="8587600" y="4663552"/>
                <a:ext cx="371876" cy="263735"/>
                <a:chOff x="4033839" y="1966912"/>
                <a:chExt cx="4122796" cy="2923888"/>
              </a:xfrm>
            </p:grpSpPr>
            <p:sp>
              <p:nvSpPr>
                <p:cNvPr id="4143" name="Google Shape;4143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4" name="Google Shape;4144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5" name="Google Shape;4145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6" name="Google Shape;4146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7" name="Google Shape;4147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8" name="Google Shape;4148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9" name="Google Shape;4149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50" name="Google Shape;4150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151" name="Google Shape;4151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2" name="Google Shape;4152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53" name="Google Shape;4153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154" name="Google Shape;4154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5" name="Google Shape;4155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56" name="Google Shape;4156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4157" name="Google Shape;4157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8" name="Google Shape;4158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59" name="Google Shape;4159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4160" name="Google Shape;4160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1" name="Google Shape;4161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2" name="Google Shape;4162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63" name="Google Shape;4163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4164" name="Google Shape;4164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5" name="Google Shape;4165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6" name="Google Shape;4166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67" name="Google Shape;4167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4168" name="Google Shape;4168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9" name="Google Shape;4169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0" name="Google Shape;4170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71" name="Google Shape;4171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4172" name="Google Shape;4172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3" name="Google Shape;4173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4" name="Google Shape;4174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75" name="Google Shape;4175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4176" name="Google Shape;4176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7" name="Google Shape;4177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8" name="Google Shape;4178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79" name="Google Shape;4179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4180" name="Google Shape;4180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1" name="Google Shape;4181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2" name="Google Shape;4182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183" name="Google Shape;4183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4" name="Google Shape;4184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5" name="Google Shape;4185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6" name="Google Shape;4186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7" name="Google Shape;4187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8" name="Google Shape;4188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9" name="Google Shape;4189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0" name="Google Shape;4190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1" name="Google Shape;4191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2" name="Google Shape;4192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3" name="Google Shape;4193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4" name="Google Shape;4194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95" name="Google Shape;4195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4196" name="Google Shape;4196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97" name="Google Shape;4197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98" name="Google Shape;4198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99" name="Google Shape;4199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0" name="Google Shape;4200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1" name="Google Shape;4201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2" name="Google Shape;4202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3" name="Google Shape;4203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4" name="Google Shape;4204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5" name="Google Shape;4205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6" name="Google Shape;4206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7" name="Google Shape;4207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08" name="Google Shape;4208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4209" name="Google Shape;4209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0" name="Google Shape;4210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1" name="Google Shape;4211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2" name="Google Shape;4212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3" name="Google Shape;4213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4" name="Google Shape;4214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5" name="Google Shape;4215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6" name="Google Shape;4216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7" name="Google Shape;4217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8" name="Google Shape;4218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9" name="Google Shape;4219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0" name="Google Shape;4220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21" name="Google Shape;4221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4222" name="Google Shape;4222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3" name="Google Shape;4223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4" name="Google Shape;4224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5" name="Google Shape;4225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6" name="Google Shape;4226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7" name="Google Shape;4227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8" name="Google Shape;4228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9" name="Google Shape;4229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30" name="Google Shape;4230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4231" name="Google Shape;4231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2" name="Google Shape;4232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3" name="Google Shape;4233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4" name="Google Shape;4234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5" name="Google Shape;4235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6" name="Google Shape;4236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7" name="Google Shape;4237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8" name="Google Shape;4238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39" name="Google Shape;4239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0" name="Google Shape;4240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45" name="Google Shape;4245;p11"/>
              <p:cNvGrpSpPr/>
              <p:nvPr/>
            </p:nvGrpSpPr>
            <p:grpSpPr>
              <a:xfrm>
                <a:off x="8151296" y="3354594"/>
                <a:ext cx="371876" cy="263735"/>
                <a:chOff x="4033839" y="1966912"/>
                <a:chExt cx="4122796" cy="2923888"/>
              </a:xfrm>
            </p:grpSpPr>
            <p:sp>
              <p:nvSpPr>
                <p:cNvPr id="4246" name="Google Shape;4246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53" name="Google Shape;4253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254" name="Google Shape;4254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5" name="Google Shape;4255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56" name="Google Shape;4256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257" name="Google Shape;4257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8" name="Google Shape;4258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59" name="Google Shape;4259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4260" name="Google Shape;4260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1" name="Google Shape;4261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2" name="Google Shape;4262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4263" name="Google Shape;4263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4" name="Google Shape;4264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5" name="Google Shape;4265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6" name="Google Shape;4266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4267" name="Google Shape;4267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8" name="Google Shape;4268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9" name="Google Shape;4269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70" name="Google Shape;4270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4271" name="Google Shape;4271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72" name="Google Shape;4272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73" name="Google Shape;4273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74" name="Google Shape;4274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4275" name="Google Shape;4275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76" name="Google Shape;4276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77" name="Google Shape;4277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78" name="Google Shape;4278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4279" name="Google Shape;4279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0" name="Google Shape;4280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1" name="Google Shape;4281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82" name="Google Shape;4282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4283" name="Google Shape;4283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4" name="Google Shape;4284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5" name="Google Shape;4285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86" name="Google Shape;4286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98" name="Google Shape;4298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4299" name="Google Shape;4299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0" name="Google Shape;4300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1" name="Google Shape;4301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2" name="Google Shape;4302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3" name="Google Shape;4303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4" name="Google Shape;4304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5" name="Google Shape;4305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6" name="Google Shape;4306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11" name="Google Shape;4311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4312" name="Google Shape;4312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3" name="Google Shape;4313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4" name="Google Shape;4314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5" name="Google Shape;4315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6" name="Google Shape;4316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7" name="Google Shape;4317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8" name="Google Shape;4318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9" name="Google Shape;4319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0" name="Google Shape;4320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1" name="Google Shape;4321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2" name="Google Shape;4322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3" name="Google Shape;4323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24" name="Google Shape;4324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4325" name="Google Shape;4325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6" name="Google Shape;4326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7" name="Google Shape;4327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8" name="Google Shape;4328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9" name="Google Shape;4329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0" name="Google Shape;4330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1" name="Google Shape;4331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2" name="Google Shape;4332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33" name="Google Shape;4333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4334" name="Google Shape;4334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5" name="Google Shape;4335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6" name="Google Shape;4336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7" name="Google Shape;4337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8" name="Google Shape;4338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9" name="Google Shape;4339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40" name="Google Shape;4340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41" name="Google Shape;4341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42" name="Google Shape;4342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3" name="Google Shape;4343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4" name="Google Shape;4344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5" name="Google Shape;4345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6" name="Google Shape;4346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7" name="Google Shape;4347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48" name="Google Shape;4348;p11"/>
              <p:cNvGrpSpPr/>
              <p:nvPr/>
            </p:nvGrpSpPr>
            <p:grpSpPr>
              <a:xfrm>
                <a:off x="8587600" y="2918301"/>
                <a:ext cx="371876" cy="263735"/>
                <a:chOff x="4033839" y="1966912"/>
                <a:chExt cx="4122796" cy="2923888"/>
              </a:xfrm>
            </p:grpSpPr>
            <p:sp>
              <p:nvSpPr>
                <p:cNvPr id="4349" name="Google Shape;4349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0" name="Google Shape;4350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1" name="Google Shape;4351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2" name="Google Shape;4352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3" name="Google Shape;4353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4" name="Google Shape;4354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5" name="Google Shape;4355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56" name="Google Shape;4356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357" name="Google Shape;4357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58" name="Google Shape;4358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59" name="Google Shape;4359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360" name="Google Shape;4360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1" name="Google Shape;4361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62" name="Google Shape;4362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4363" name="Google Shape;4363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4" name="Google Shape;4364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65" name="Google Shape;4365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4366" name="Google Shape;4366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7" name="Google Shape;4367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8" name="Google Shape;4368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69" name="Google Shape;4369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4370" name="Google Shape;4370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1" name="Google Shape;4371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2" name="Google Shape;4372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73" name="Google Shape;4373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4374" name="Google Shape;4374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5" name="Google Shape;4375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6" name="Google Shape;4376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77" name="Google Shape;4377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4378" name="Google Shape;4378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9" name="Google Shape;4379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0" name="Google Shape;4380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81" name="Google Shape;4381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4382" name="Google Shape;4382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3" name="Google Shape;4383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4" name="Google Shape;4384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85" name="Google Shape;4385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4386" name="Google Shape;4386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7" name="Google Shape;4387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8" name="Google Shape;4388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89" name="Google Shape;4389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0" name="Google Shape;4390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1" name="Google Shape;4391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2" name="Google Shape;4392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3" name="Google Shape;4393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4" name="Google Shape;4394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5" name="Google Shape;4395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6" name="Google Shape;4396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7" name="Google Shape;4397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8" name="Google Shape;4398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9" name="Google Shape;4399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0" name="Google Shape;4400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01" name="Google Shape;4401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4402" name="Google Shape;4402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3" name="Google Shape;4403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4" name="Google Shape;4404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5" name="Google Shape;4405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6" name="Google Shape;4406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7" name="Google Shape;4407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8" name="Google Shape;4408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9" name="Google Shape;4409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0" name="Google Shape;4410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1" name="Google Shape;4411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2" name="Google Shape;4412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3" name="Google Shape;4413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14" name="Google Shape;4414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4415" name="Google Shape;4415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6" name="Google Shape;4416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7" name="Google Shape;4417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8" name="Google Shape;4418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9" name="Google Shape;4419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0" name="Google Shape;4420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1" name="Google Shape;4421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2" name="Google Shape;4422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3" name="Google Shape;4423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4" name="Google Shape;4424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5" name="Google Shape;4425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6" name="Google Shape;4426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27" name="Google Shape;4427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4428" name="Google Shape;4428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9" name="Google Shape;4429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0" name="Google Shape;4430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1" name="Google Shape;4431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2" name="Google Shape;4432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3" name="Google Shape;4433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4" name="Google Shape;4434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5" name="Google Shape;4435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36" name="Google Shape;4436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4437" name="Google Shape;4437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8" name="Google Shape;4438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9" name="Google Shape;4439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0" name="Google Shape;4440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1" name="Google Shape;4441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2" name="Google Shape;4442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3" name="Google Shape;4443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4" name="Google Shape;4444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445" name="Google Shape;4445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6" name="Google Shape;4446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7" name="Google Shape;4447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8" name="Google Shape;4448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9" name="Google Shape;4449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0" name="Google Shape;4450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51" name="Google Shape;4451;p11"/>
              <p:cNvGrpSpPr/>
              <p:nvPr/>
            </p:nvGrpSpPr>
            <p:grpSpPr>
              <a:xfrm>
                <a:off x="8587600" y="2045652"/>
                <a:ext cx="371876" cy="263735"/>
                <a:chOff x="4033839" y="1966912"/>
                <a:chExt cx="4122796" cy="2923888"/>
              </a:xfrm>
            </p:grpSpPr>
            <p:sp>
              <p:nvSpPr>
                <p:cNvPr id="4452" name="Google Shape;4452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3" name="Google Shape;4453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4" name="Google Shape;4454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5" name="Google Shape;4455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6" name="Google Shape;4456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7" name="Google Shape;4457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8" name="Google Shape;4458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59" name="Google Shape;4459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460" name="Google Shape;4460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1" name="Google Shape;4461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62" name="Google Shape;4462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463" name="Google Shape;4463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4" name="Google Shape;4464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65" name="Google Shape;4465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4466" name="Google Shape;4466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7" name="Google Shape;4467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68" name="Google Shape;4468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4469" name="Google Shape;4469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0" name="Google Shape;4470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1" name="Google Shape;4471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72" name="Google Shape;4472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4473" name="Google Shape;4473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4" name="Google Shape;4474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5" name="Google Shape;4475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76" name="Google Shape;4476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4477" name="Google Shape;4477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8" name="Google Shape;4478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9" name="Google Shape;4479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80" name="Google Shape;4480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4481" name="Google Shape;4481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2" name="Google Shape;4482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3" name="Google Shape;4483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84" name="Google Shape;4484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4485" name="Google Shape;4485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6" name="Google Shape;4486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7" name="Google Shape;4487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88" name="Google Shape;4488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4489" name="Google Shape;4489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90" name="Google Shape;4490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91" name="Google Shape;4491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492" name="Google Shape;4492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3" name="Google Shape;4493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4" name="Google Shape;4494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5" name="Google Shape;4495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6" name="Google Shape;4496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7" name="Google Shape;4497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8" name="Google Shape;4498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9" name="Google Shape;4499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0" name="Google Shape;4500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1" name="Google Shape;4501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2" name="Google Shape;4502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3" name="Google Shape;4503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04" name="Google Shape;4504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4505" name="Google Shape;4505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6" name="Google Shape;4506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7" name="Google Shape;4507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8" name="Google Shape;4508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9" name="Google Shape;4509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0" name="Google Shape;4510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1" name="Google Shape;4511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2" name="Google Shape;4512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3" name="Google Shape;4513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4" name="Google Shape;4514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5" name="Google Shape;4515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6" name="Google Shape;4516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17" name="Google Shape;4517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4518" name="Google Shape;4518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9" name="Google Shape;4519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0" name="Google Shape;4520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1" name="Google Shape;4521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2" name="Google Shape;4522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3" name="Google Shape;4523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4" name="Google Shape;4524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5" name="Google Shape;4525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6" name="Google Shape;4526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7" name="Google Shape;4527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8" name="Google Shape;4528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9" name="Google Shape;4529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30" name="Google Shape;4530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4531" name="Google Shape;4531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2" name="Google Shape;4532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3" name="Google Shape;4533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4" name="Google Shape;4534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5" name="Google Shape;4535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6" name="Google Shape;4536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7" name="Google Shape;4537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8" name="Google Shape;4538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39" name="Google Shape;4539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4540" name="Google Shape;4540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1" name="Google Shape;4541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2" name="Google Shape;4542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3" name="Google Shape;4543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4" name="Google Shape;4544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5" name="Google Shape;4545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6" name="Google Shape;4546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7" name="Google Shape;4547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548" name="Google Shape;4548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9" name="Google Shape;4549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0" name="Google Shape;4550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1" name="Google Shape;4551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2" name="Google Shape;4552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3" name="Google Shape;4553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54" name="Google Shape;4554;p11"/>
              <p:cNvGrpSpPr/>
              <p:nvPr/>
            </p:nvGrpSpPr>
            <p:grpSpPr>
              <a:xfrm>
                <a:off x="7715038" y="3790919"/>
                <a:ext cx="371876" cy="263735"/>
                <a:chOff x="4033839" y="1966912"/>
                <a:chExt cx="4122796" cy="2923888"/>
              </a:xfrm>
            </p:grpSpPr>
            <p:sp>
              <p:nvSpPr>
                <p:cNvPr id="4555" name="Google Shape;4555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6" name="Google Shape;4556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7" name="Google Shape;4557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8" name="Google Shape;4558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9" name="Google Shape;4559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0" name="Google Shape;4560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1" name="Google Shape;4561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62" name="Google Shape;4562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563" name="Google Shape;4563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64" name="Google Shape;4564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5" name="Google Shape;4565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566" name="Google Shape;4566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67" name="Google Shape;4567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8" name="Google Shape;4568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4569" name="Google Shape;4569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70" name="Google Shape;4570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71" name="Google Shape;4571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4572" name="Google Shape;4572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73" name="Google Shape;4573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74" name="Google Shape;4574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75" name="Google Shape;4575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4576" name="Google Shape;4576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77" name="Google Shape;4577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78" name="Google Shape;4578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79" name="Google Shape;4579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4580" name="Google Shape;4580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1" name="Google Shape;4581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2" name="Google Shape;4582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83" name="Google Shape;4583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4584" name="Google Shape;4584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5" name="Google Shape;4585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6" name="Google Shape;4586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87" name="Google Shape;4587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4588" name="Google Shape;4588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9" name="Google Shape;4589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0" name="Google Shape;4590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91" name="Google Shape;4591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4592" name="Google Shape;4592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3" name="Google Shape;4593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4" name="Google Shape;4594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595" name="Google Shape;4595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6" name="Google Shape;4596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7" name="Google Shape;4597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8" name="Google Shape;4598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9" name="Google Shape;4599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0" name="Google Shape;4600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1" name="Google Shape;4601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2" name="Google Shape;4602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3" name="Google Shape;4603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4" name="Google Shape;4604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5" name="Google Shape;4605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6" name="Google Shape;4606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07" name="Google Shape;4607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4608" name="Google Shape;4608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9" name="Google Shape;4609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0" name="Google Shape;4610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1" name="Google Shape;4611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2" name="Google Shape;4612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3" name="Google Shape;4613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4" name="Google Shape;4614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5" name="Google Shape;4615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6" name="Google Shape;4616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7" name="Google Shape;4617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8" name="Google Shape;4618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9" name="Google Shape;4619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20" name="Google Shape;4620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4621" name="Google Shape;4621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3" name="Google Shape;4623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4" name="Google Shape;4624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5" name="Google Shape;4625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6" name="Google Shape;4626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7" name="Google Shape;4627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8" name="Google Shape;4628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9" name="Google Shape;4629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30" name="Google Shape;4630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31" name="Google Shape;4631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32" name="Google Shape;4632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3" name="Google Shape;4633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4634" name="Google Shape;4634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35" name="Google Shape;4635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36" name="Google Shape;4636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37" name="Google Shape;4637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38" name="Google Shape;4638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39" name="Google Shape;4639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0" name="Google Shape;4640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1" name="Google Shape;4641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42" name="Google Shape;4642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4643" name="Google Shape;4643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4" name="Google Shape;4644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5" name="Google Shape;4645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6" name="Google Shape;4646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7" name="Google Shape;4647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8" name="Google Shape;4648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9" name="Google Shape;4649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0" name="Google Shape;4650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51" name="Google Shape;4651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57" name="Google Shape;4657;p11"/>
              <p:cNvGrpSpPr/>
              <p:nvPr/>
            </p:nvGrpSpPr>
            <p:grpSpPr>
              <a:xfrm>
                <a:off x="7715038" y="2918301"/>
                <a:ext cx="371876" cy="263735"/>
                <a:chOff x="4033839" y="1966912"/>
                <a:chExt cx="4122796" cy="2923888"/>
              </a:xfrm>
            </p:grpSpPr>
            <p:sp>
              <p:nvSpPr>
                <p:cNvPr id="4658" name="Google Shape;4658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65" name="Google Shape;4665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666" name="Google Shape;4666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7" name="Google Shape;4667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68" name="Google Shape;4668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669" name="Google Shape;4669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0" name="Google Shape;4670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71" name="Google Shape;4671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4672" name="Google Shape;4672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3" name="Google Shape;4673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74" name="Google Shape;4674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4675" name="Google Shape;4675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6" name="Google Shape;4676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7" name="Google Shape;4677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78" name="Google Shape;4678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4679" name="Google Shape;4679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0" name="Google Shape;4680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1" name="Google Shape;4681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82" name="Google Shape;4682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4683" name="Google Shape;4683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4" name="Google Shape;4684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5" name="Google Shape;4685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86" name="Google Shape;4686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4687" name="Google Shape;4687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8" name="Google Shape;4688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9" name="Google Shape;4689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90" name="Google Shape;4690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4691" name="Google Shape;4691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94" name="Google Shape;4694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4695" name="Google Shape;4695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6" name="Google Shape;4696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7" name="Google Shape;4697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8" name="Google Shape;4698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9" name="Google Shape;4699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0" name="Google Shape;4700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1" name="Google Shape;4701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2" name="Google Shape;4702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3" name="Google Shape;4703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4" name="Google Shape;4704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5" name="Google Shape;4705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6" name="Google Shape;4706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7" name="Google Shape;4707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8" name="Google Shape;4708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9" name="Google Shape;4709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710" name="Google Shape;4710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4711" name="Google Shape;4711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2" name="Google Shape;4712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3" name="Google Shape;4713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4" name="Google Shape;4714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5" name="Google Shape;4715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6" name="Google Shape;4716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7" name="Google Shape;4717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8" name="Google Shape;4718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9" name="Google Shape;4719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0" name="Google Shape;4720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1" name="Google Shape;4721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2" name="Google Shape;4722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23" name="Google Shape;4723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4724" name="Google Shape;4724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5" name="Google Shape;4725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6" name="Google Shape;4726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7" name="Google Shape;4727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8" name="Google Shape;4728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9" name="Google Shape;4729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0" name="Google Shape;4730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1" name="Google Shape;4731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2" name="Google Shape;4732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3" name="Google Shape;4733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4" name="Google Shape;4734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5" name="Google Shape;4735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36" name="Google Shape;4736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4737" name="Google Shape;4737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8" name="Google Shape;4738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9" name="Google Shape;4739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0" name="Google Shape;4740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1" name="Google Shape;4741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2" name="Google Shape;4742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3" name="Google Shape;4743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4" name="Google Shape;4744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45" name="Google Shape;4745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4746" name="Google Shape;4746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7" name="Google Shape;4747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8" name="Google Shape;4748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9" name="Google Shape;4749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0" name="Google Shape;4750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1" name="Google Shape;4751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2" name="Google Shape;4752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3" name="Google Shape;4753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54" name="Google Shape;4754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5" name="Google Shape;4755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6" name="Google Shape;4756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7" name="Google Shape;4757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8" name="Google Shape;4758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9" name="Google Shape;4759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60" name="Google Shape;4760;p11"/>
              <p:cNvGrpSpPr/>
              <p:nvPr/>
            </p:nvGrpSpPr>
            <p:grpSpPr>
              <a:xfrm>
                <a:off x="8151296" y="4227212"/>
                <a:ext cx="371876" cy="263735"/>
                <a:chOff x="4033839" y="1966912"/>
                <a:chExt cx="4122796" cy="2923888"/>
              </a:xfrm>
            </p:grpSpPr>
            <p:sp>
              <p:nvSpPr>
                <p:cNvPr id="4761" name="Google Shape;4761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2" name="Google Shape;4762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3" name="Google Shape;4763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4" name="Google Shape;4764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5" name="Google Shape;4765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6" name="Google Shape;4766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7" name="Google Shape;4767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768" name="Google Shape;4768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769" name="Google Shape;4769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0" name="Google Shape;4770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1" name="Google Shape;4771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772" name="Google Shape;4772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3" name="Google Shape;4773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4" name="Google Shape;4774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4775" name="Google Shape;4775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6" name="Google Shape;4776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7" name="Google Shape;4777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4778" name="Google Shape;4778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9" name="Google Shape;4779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0" name="Google Shape;4780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81" name="Google Shape;4781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4782" name="Google Shape;4782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3" name="Google Shape;4783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4" name="Google Shape;4784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85" name="Google Shape;4785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4786" name="Google Shape;4786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7" name="Google Shape;4787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8" name="Google Shape;4788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89" name="Google Shape;4789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4790" name="Google Shape;4790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1" name="Google Shape;4791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2" name="Google Shape;4792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93" name="Google Shape;4793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4794" name="Google Shape;4794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5" name="Google Shape;4795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6" name="Google Shape;4796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97" name="Google Shape;4797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4798" name="Google Shape;4798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9" name="Google Shape;4799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0" name="Google Shape;4800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801" name="Google Shape;4801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2" name="Google Shape;4802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3" name="Google Shape;4803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4" name="Google Shape;4804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5" name="Google Shape;4805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6" name="Google Shape;4806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7" name="Google Shape;4807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8" name="Google Shape;4808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9" name="Google Shape;4809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0" name="Google Shape;4810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1" name="Google Shape;4811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2" name="Google Shape;4812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13" name="Google Shape;4813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4814" name="Google Shape;4814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5" name="Google Shape;4815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6" name="Google Shape;4816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7" name="Google Shape;4817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8" name="Google Shape;4818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9" name="Google Shape;4819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0" name="Google Shape;4820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1" name="Google Shape;4821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2" name="Google Shape;4822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3" name="Google Shape;4823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4" name="Google Shape;4824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5" name="Google Shape;4825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26" name="Google Shape;4826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4827" name="Google Shape;4827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8" name="Google Shape;4828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9" name="Google Shape;4829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0" name="Google Shape;4830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1" name="Google Shape;4831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2" name="Google Shape;4832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3" name="Google Shape;4833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4" name="Google Shape;4834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5" name="Google Shape;4835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6" name="Google Shape;4836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7" name="Google Shape;4837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8" name="Google Shape;4838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39" name="Google Shape;4839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4840" name="Google Shape;4840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1" name="Google Shape;4841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2" name="Google Shape;4842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3" name="Google Shape;4843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4" name="Google Shape;4844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5" name="Google Shape;4845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6" name="Google Shape;4846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7" name="Google Shape;4847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8" name="Google Shape;4848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4849" name="Google Shape;4849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0" name="Google Shape;4850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1" name="Google Shape;4851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2" name="Google Shape;4852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3" name="Google Shape;4853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4" name="Google Shape;4854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5" name="Google Shape;4855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6" name="Google Shape;4856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857" name="Google Shape;4857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8" name="Google Shape;4858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9" name="Google Shape;4859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0" name="Google Shape;4860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1" name="Google Shape;4861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2" name="Google Shape;4862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63" name="Google Shape;4863;p11"/>
              <p:cNvGrpSpPr/>
              <p:nvPr/>
            </p:nvGrpSpPr>
            <p:grpSpPr>
              <a:xfrm>
                <a:off x="8587539" y="3790919"/>
                <a:ext cx="371876" cy="263735"/>
                <a:chOff x="4033839" y="1966912"/>
                <a:chExt cx="4122796" cy="2923888"/>
              </a:xfrm>
            </p:grpSpPr>
            <p:sp>
              <p:nvSpPr>
                <p:cNvPr id="4864" name="Google Shape;4864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5" name="Google Shape;4865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6" name="Google Shape;4866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7" name="Google Shape;4867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8" name="Google Shape;4868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9" name="Google Shape;4869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0" name="Google Shape;4870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71" name="Google Shape;4871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872" name="Google Shape;4872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3" name="Google Shape;4873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74" name="Google Shape;4874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875" name="Google Shape;4875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6" name="Google Shape;4876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77" name="Google Shape;4877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4878" name="Google Shape;4878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9" name="Google Shape;4879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80" name="Google Shape;4880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4881" name="Google Shape;4881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2" name="Google Shape;4882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3" name="Google Shape;4883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84" name="Google Shape;4884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4885" name="Google Shape;4885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6" name="Google Shape;4886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7" name="Google Shape;4887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88" name="Google Shape;4888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4889" name="Google Shape;4889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0" name="Google Shape;4890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1" name="Google Shape;4891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92" name="Google Shape;4892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4893" name="Google Shape;4893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4" name="Google Shape;4894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5" name="Google Shape;4895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96" name="Google Shape;4896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4897" name="Google Shape;4897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8" name="Google Shape;4898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9" name="Google Shape;4899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00" name="Google Shape;4900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4901" name="Google Shape;4901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2" name="Google Shape;4902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3" name="Google Shape;4903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904" name="Google Shape;4904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5" name="Google Shape;4905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6" name="Google Shape;4906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7" name="Google Shape;4907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8" name="Google Shape;4908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9" name="Google Shape;4909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0" name="Google Shape;4910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1" name="Google Shape;4911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2" name="Google Shape;4912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3" name="Google Shape;4913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4" name="Google Shape;4914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5" name="Google Shape;4915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16" name="Google Shape;4916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4917" name="Google Shape;4917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8" name="Google Shape;4918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9" name="Google Shape;4919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0" name="Google Shape;4920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1" name="Google Shape;4921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2" name="Google Shape;4922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3" name="Google Shape;4923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4" name="Google Shape;4924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5" name="Google Shape;4925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6" name="Google Shape;4926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7" name="Google Shape;4927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8" name="Google Shape;4928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29" name="Google Shape;4929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4930" name="Google Shape;4930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1" name="Google Shape;4931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2" name="Google Shape;4932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3" name="Google Shape;4933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4" name="Google Shape;4934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5" name="Google Shape;4935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6" name="Google Shape;4936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7" name="Google Shape;4937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8" name="Google Shape;4938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9" name="Google Shape;4939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0" name="Google Shape;4940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1" name="Google Shape;4941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42" name="Google Shape;4942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4943" name="Google Shape;4943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4" name="Google Shape;4944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5" name="Google Shape;4945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6" name="Google Shape;4946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7" name="Google Shape;4947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8" name="Google Shape;4948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9" name="Google Shape;4949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0" name="Google Shape;4950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51" name="Google Shape;4951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4952" name="Google Shape;4952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3" name="Google Shape;4953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4" name="Google Shape;4954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5" name="Google Shape;4955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6" name="Google Shape;4956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7" name="Google Shape;4957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8" name="Google Shape;4958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9" name="Google Shape;4959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960" name="Google Shape;4960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1" name="Google Shape;4961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2" name="Google Shape;4962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3" name="Google Shape;4963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4" name="Google Shape;4964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5" name="Google Shape;4965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66" name="Google Shape;4966;p11"/>
              <p:cNvGrpSpPr/>
              <p:nvPr/>
            </p:nvGrpSpPr>
            <p:grpSpPr>
              <a:xfrm>
                <a:off x="8151280" y="2481946"/>
                <a:ext cx="371876" cy="263735"/>
                <a:chOff x="4033839" y="1966912"/>
                <a:chExt cx="4122796" cy="2923888"/>
              </a:xfrm>
            </p:grpSpPr>
            <p:sp>
              <p:nvSpPr>
                <p:cNvPr id="4967" name="Google Shape;4967;p1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8" name="Google Shape;4968;p1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9" name="Google Shape;4969;p1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0" name="Google Shape;4970;p1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1" name="Google Shape;4971;p1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2" name="Google Shape;4972;p1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3" name="Google Shape;4973;p1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74" name="Google Shape;4974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975" name="Google Shape;4975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6" name="Google Shape;4976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77" name="Google Shape;4977;p1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978" name="Google Shape;4978;p1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9" name="Google Shape;4979;p1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80" name="Google Shape;4980;p1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4981" name="Google Shape;4981;p1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2" name="Google Shape;4982;p1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83" name="Google Shape;4983;p1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4984" name="Google Shape;4984;p1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5" name="Google Shape;4985;p1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6" name="Google Shape;4986;p1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87" name="Google Shape;4987;p1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4988" name="Google Shape;4988;p1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9" name="Google Shape;4989;p1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0" name="Google Shape;4990;p1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91" name="Google Shape;4991;p1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4992" name="Google Shape;4992;p1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3" name="Google Shape;4993;p1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4" name="Google Shape;4994;p1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95" name="Google Shape;4995;p1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4996" name="Google Shape;4996;p1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7" name="Google Shape;4997;p1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8" name="Google Shape;4998;p1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99" name="Google Shape;4999;p1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5000" name="Google Shape;5000;p1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1" name="Google Shape;5001;p1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2" name="Google Shape;5002;p1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03" name="Google Shape;5003;p1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5004" name="Google Shape;5004;p1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5" name="Google Shape;5005;p1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6" name="Google Shape;5006;p1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007" name="Google Shape;5007;p1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8" name="Google Shape;5008;p1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9" name="Google Shape;5009;p1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0" name="Google Shape;5010;p1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1" name="Google Shape;5011;p1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2" name="Google Shape;5012;p1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3" name="Google Shape;5013;p1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4" name="Google Shape;5014;p1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5" name="Google Shape;5015;p1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6" name="Google Shape;5016;p1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7" name="Google Shape;5017;p1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8" name="Google Shape;5018;p1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019" name="Google Shape;5019;p1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5020" name="Google Shape;5020;p1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1" name="Google Shape;5021;p1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2" name="Google Shape;5022;p1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3" name="Google Shape;5023;p1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4" name="Google Shape;5024;p1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5" name="Google Shape;5025;p1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6" name="Google Shape;5026;p1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7" name="Google Shape;5027;p1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8" name="Google Shape;5028;p1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9" name="Google Shape;5029;p1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0" name="Google Shape;5030;p1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1" name="Google Shape;5031;p1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32" name="Google Shape;5032;p1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5033" name="Google Shape;5033;p1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4" name="Google Shape;5034;p1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5" name="Google Shape;5035;p1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6" name="Google Shape;5036;p1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7" name="Google Shape;5037;p1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8" name="Google Shape;5038;p1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9" name="Google Shape;5039;p1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0" name="Google Shape;5040;p1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1" name="Google Shape;5041;p1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2" name="Google Shape;5042;p1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3" name="Google Shape;5043;p1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4" name="Google Shape;5044;p1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45" name="Google Shape;5045;p1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5046" name="Google Shape;5046;p1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7" name="Google Shape;5047;p1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8" name="Google Shape;5048;p1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9" name="Google Shape;5049;p1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0" name="Google Shape;5050;p1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1" name="Google Shape;5051;p1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2" name="Google Shape;5052;p1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3" name="Google Shape;5053;p1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54" name="Google Shape;5054;p1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5055" name="Google Shape;5055;p1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6" name="Google Shape;5056;p1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7" name="Google Shape;5057;p1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8" name="Google Shape;5058;p1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9" name="Google Shape;5059;p1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0" name="Google Shape;5060;p1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1" name="Google Shape;5061;p1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2" name="Google Shape;5062;p1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063" name="Google Shape;5063;p1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4" name="Google Shape;5064;p1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5" name="Google Shape;5065;p1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6" name="Google Shape;5066;p1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7" name="Google Shape;5067;p1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8" name="Google Shape;5068;p1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069" name="Shape 50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070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1" name="Google Shape;5071;p1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2" name="Google Shape;507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73" name="Google Shape;5073;p13"/>
          <p:cNvSpPr txBox="1"/>
          <p:nvPr>
            <p:ph hasCustomPrompt="1" idx="2" type="title"/>
          </p:nvPr>
        </p:nvSpPr>
        <p:spPr>
          <a:xfrm>
            <a:off x="1615350" y="1471925"/>
            <a:ext cx="6993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74" name="Google Shape;5074;p13"/>
          <p:cNvSpPr txBox="1"/>
          <p:nvPr>
            <p:ph hasCustomPrompt="1" idx="3" type="title"/>
          </p:nvPr>
        </p:nvSpPr>
        <p:spPr>
          <a:xfrm>
            <a:off x="1615350" y="3068947"/>
            <a:ext cx="6993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75" name="Google Shape;5075;p13"/>
          <p:cNvSpPr txBox="1"/>
          <p:nvPr>
            <p:ph hasCustomPrompt="1" idx="4" type="title"/>
          </p:nvPr>
        </p:nvSpPr>
        <p:spPr>
          <a:xfrm>
            <a:off x="4224795" y="1471925"/>
            <a:ext cx="6993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76" name="Google Shape;5076;p13"/>
          <p:cNvSpPr txBox="1"/>
          <p:nvPr>
            <p:ph hasCustomPrompt="1" idx="5" type="title"/>
          </p:nvPr>
        </p:nvSpPr>
        <p:spPr>
          <a:xfrm>
            <a:off x="4224795" y="3068949"/>
            <a:ext cx="6993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77" name="Google Shape;5077;p13"/>
          <p:cNvSpPr txBox="1"/>
          <p:nvPr>
            <p:ph hasCustomPrompt="1" idx="6" type="title"/>
          </p:nvPr>
        </p:nvSpPr>
        <p:spPr>
          <a:xfrm>
            <a:off x="6834240" y="1471925"/>
            <a:ext cx="6993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78" name="Google Shape;5078;p13"/>
          <p:cNvSpPr txBox="1"/>
          <p:nvPr>
            <p:ph hasCustomPrompt="1" idx="7" type="title"/>
          </p:nvPr>
        </p:nvSpPr>
        <p:spPr>
          <a:xfrm>
            <a:off x="6834240" y="3068947"/>
            <a:ext cx="6993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79" name="Google Shape;5079;p13"/>
          <p:cNvSpPr txBox="1"/>
          <p:nvPr>
            <p:ph idx="1" type="subTitle"/>
          </p:nvPr>
        </p:nvSpPr>
        <p:spPr>
          <a:xfrm>
            <a:off x="720000" y="1975443"/>
            <a:ext cx="2490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080" name="Google Shape;5080;p13"/>
          <p:cNvSpPr txBox="1"/>
          <p:nvPr>
            <p:ph idx="8" type="subTitle"/>
          </p:nvPr>
        </p:nvSpPr>
        <p:spPr>
          <a:xfrm>
            <a:off x="3329445" y="1975443"/>
            <a:ext cx="2490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081" name="Google Shape;5081;p13"/>
          <p:cNvSpPr txBox="1"/>
          <p:nvPr>
            <p:ph idx="9" type="subTitle"/>
          </p:nvPr>
        </p:nvSpPr>
        <p:spPr>
          <a:xfrm>
            <a:off x="5938890" y="1975443"/>
            <a:ext cx="2490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082" name="Google Shape;5082;p13"/>
          <p:cNvSpPr txBox="1"/>
          <p:nvPr>
            <p:ph idx="13" type="subTitle"/>
          </p:nvPr>
        </p:nvSpPr>
        <p:spPr>
          <a:xfrm>
            <a:off x="720000" y="3572598"/>
            <a:ext cx="2490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083" name="Google Shape;5083;p13"/>
          <p:cNvSpPr txBox="1"/>
          <p:nvPr>
            <p:ph idx="14" type="subTitle"/>
          </p:nvPr>
        </p:nvSpPr>
        <p:spPr>
          <a:xfrm>
            <a:off x="3329445" y="3572598"/>
            <a:ext cx="2490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084" name="Google Shape;5084;p13"/>
          <p:cNvSpPr txBox="1"/>
          <p:nvPr>
            <p:ph idx="15" type="subTitle"/>
          </p:nvPr>
        </p:nvSpPr>
        <p:spPr>
          <a:xfrm>
            <a:off x="5938890" y="3572598"/>
            <a:ext cx="2490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grpSp>
        <p:nvGrpSpPr>
          <p:cNvPr id="5085" name="Google Shape;5085;p13"/>
          <p:cNvGrpSpPr/>
          <p:nvPr/>
        </p:nvGrpSpPr>
        <p:grpSpPr>
          <a:xfrm>
            <a:off x="-177500" y="-2639"/>
            <a:ext cx="9503443" cy="5145791"/>
            <a:chOff x="-177500" y="-2639"/>
            <a:chExt cx="9503443" cy="5145791"/>
          </a:xfrm>
        </p:grpSpPr>
        <p:grpSp>
          <p:nvGrpSpPr>
            <p:cNvPr id="5086" name="Google Shape;5086;p13"/>
            <p:cNvGrpSpPr/>
            <p:nvPr/>
          </p:nvGrpSpPr>
          <p:grpSpPr>
            <a:xfrm>
              <a:off x="-177500" y="2488498"/>
              <a:ext cx="884400" cy="2654654"/>
              <a:chOff x="-177500" y="2488498"/>
              <a:chExt cx="884400" cy="2654654"/>
            </a:xfrm>
          </p:grpSpPr>
          <p:sp>
            <p:nvSpPr>
              <p:cNvPr id="5087" name="Google Shape;5087;p13"/>
              <p:cNvSpPr/>
              <p:nvPr/>
            </p:nvSpPr>
            <p:spPr>
              <a:xfrm>
                <a:off x="-177500" y="2488498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088" name="Google Shape;5088;p13"/>
              <p:cNvSpPr/>
              <p:nvPr/>
            </p:nvSpPr>
            <p:spPr>
              <a:xfrm>
                <a:off x="-43955" y="2622043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089" name="Google Shape;5089;p13"/>
              <p:cNvSpPr/>
              <p:nvPr/>
            </p:nvSpPr>
            <p:spPr>
              <a:xfrm>
                <a:off x="-177500" y="3372837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090" name="Google Shape;5090;p13"/>
              <p:cNvSpPr/>
              <p:nvPr/>
            </p:nvSpPr>
            <p:spPr>
              <a:xfrm>
                <a:off x="-43955" y="3506382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091" name="Google Shape;5091;p13"/>
              <p:cNvCxnSpPr>
                <a:endCxn id="5088" idx="1"/>
              </p:cNvCxnSpPr>
              <p:nvPr/>
            </p:nvCxnSpPr>
            <p:spPr>
              <a:xfrm>
                <a:off x="-173855" y="2930593"/>
                <a:ext cx="129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2" name="Google Shape;5092;p13"/>
              <p:cNvCxnSpPr>
                <a:stCxn id="5088" idx="2"/>
                <a:endCxn id="5090" idx="0"/>
              </p:cNvCxnSpPr>
              <p:nvPr/>
            </p:nvCxnSpPr>
            <p:spPr>
              <a:xfrm>
                <a:off x="264595" y="3239143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3" name="Google Shape;5093;p13"/>
              <p:cNvCxnSpPr>
                <a:stCxn id="5090" idx="1"/>
              </p:cNvCxnSpPr>
              <p:nvPr/>
            </p:nvCxnSpPr>
            <p:spPr>
              <a:xfrm rot="10800000">
                <a:off x="-177455" y="3814932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4" name="Google Shape;5094;p13"/>
              <p:cNvCxnSpPr>
                <a:stCxn id="5090" idx="2"/>
                <a:endCxn id="5095" idx="0"/>
              </p:cNvCxnSpPr>
              <p:nvPr/>
            </p:nvCxnSpPr>
            <p:spPr>
              <a:xfrm>
                <a:off x="264595" y="4123482"/>
                <a:ext cx="0" cy="2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96" name="Google Shape;5096;p13"/>
              <p:cNvSpPr/>
              <p:nvPr/>
            </p:nvSpPr>
            <p:spPr>
              <a:xfrm>
                <a:off x="-177500" y="4258107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095" name="Google Shape;5095;p13"/>
              <p:cNvSpPr/>
              <p:nvPr/>
            </p:nvSpPr>
            <p:spPr>
              <a:xfrm>
                <a:off x="-43955" y="4391652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097" name="Google Shape;5097;p13"/>
              <p:cNvCxnSpPr>
                <a:stCxn id="5095" idx="1"/>
              </p:cNvCxnSpPr>
              <p:nvPr/>
            </p:nvCxnSpPr>
            <p:spPr>
              <a:xfrm rot="10800000">
                <a:off x="-177455" y="4700202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8" name="Google Shape;5098;p13"/>
              <p:cNvCxnSpPr>
                <a:stCxn id="5095" idx="2"/>
              </p:cNvCxnSpPr>
              <p:nvPr/>
            </p:nvCxnSpPr>
            <p:spPr>
              <a:xfrm>
                <a:off x="264595" y="5008752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099" name="Google Shape;5099;p13"/>
              <p:cNvGrpSpPr/>
              <p:nvPr/>
            </p:nvGrpSpPr>
            <p:grpSpPr>
              <a:xfrm>
                <a:off x="80529" y="4567617"/>
                <a:ext cx="376824" cy="267243"/>
                <a:chOff x="4033839" y="1966912"/>
                <a:chExt cx="4122796" cy="2923888"/>
              </a:xfrm>
            </p:grpSpPr>
            <p:sp>
              <p:nvSpPr>
                <p:cNvPr id="5100" name="Google Shape;5100;p1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1" name="Google Shape;5101;p1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2" name="Google Shape;5102;p1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3" name="Google Shape;5103;p1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4" name="Google Shape;5104;p1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5" name="Google Shape;5105;p1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6" name="Google Shape;5106;p1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107" name="Google Shape;5107;p1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108" name="Google Shape;5108;p1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9" name="Google Shape;5109;p1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10" name="Google Shape;5110;p1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111" name="Google Shape;5111;p1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2" name="Google Shape;5112;p1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13" name="Google Shape;5113;p1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5114" name="Google Shape;5114;p1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5" name="Google Shape;5115;p1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16" name="Google Shape;5116;p1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5117" name="Google Shape;5117;p1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8" name="Google Shape;5118;p1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9" name="Google Shape;5119;p1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20" name="Google Shape;5120;p1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5121" name="Google Shape;5121;p1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2" name="Google Shape;5122;p1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3" name="Google Shape;5123;p1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24" name="Google Shape;5124;p1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5125" name="Google Shape;5125;p1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6" name="Google Shape;5126;p1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7" name="Google Shape;5127;p1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28" name="Google Shape;5128;p1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5129" name="Google Shape;5129;p1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0" name="Google Shape;5130;p1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1" name="Google Shape;5131;p1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2" name="Google Shape;5132;p1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5133" name="Google Shape;5133;p1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4" name="Google Shape;5134;p1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5" name="Google Shape;5135;p1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6" name="Google Shape;5136;p1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5137" name="Google Shape;5137;p1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8" name="Google Shape;5138;p1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9" name="Google Shape;5139;p1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140" name="Google Shape;5140;p1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1" name="Google Shape;5141;p1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2" name="Google Shape;5142;p1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3" name="Google Shape;5143;p1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4" name="Google Shape;5144;p1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5" name="Google Shape;5145;p1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6" name="Google Shape;5146;p1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7" name="Google Shape;5147;p1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8" name="Google Shape;5148;p1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9" name="Google Shape;5149;p1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0" name="Google Shape;5150;p1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1" name="Google Shape;5151;p1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152" name="Google Shape;5152;p1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5153" name="Google Shape;5153;p1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4" name="Google Shape;5154;p1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5" name="Google Shape;5155;p1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6" name="Google Shape;5156;p1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7" name="Google Shape;5157;p1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8" name="Google Shape;5158;p1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9" name="Google Shape;5159;p1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0" name="Google Shape;5160;p1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1" name="Google Shape;5161;p1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2" name="Google Shape;5162;p1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3" name="Google Shape;5163;p1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4" name="Google Shape;5164;p1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65" name="Google Shape;5165;p1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5166" name="Google Shape;5166;p1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7" name="Google Shape;5167;p1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8" name="Google Shape;5168;p1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9" name="Google Shape;5169;p1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0" name="Google Shape;5170;p1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1" name="Google Shape;5171;p1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2" name="Google Shape;5172;p1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3" name="Google Shape;5173;p1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4" name="Google Shape;5174;p1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5" name="Google Shape;5175;p1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6" name="Google Shape;5176;p1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7" name="Google Shape;5177;p1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78" name="Google Shape;5178;p1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5179" name="Google Shape;5179;p1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0" name="Google Shape;5180;p1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1" name="Google Shape;5181;p1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2" name="Google Shape;5182;p1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3" name="Google Shape;5183;p1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4" name="Google Shape;5184;p1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5" name="Google Shape;5185;p1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6" name="Google Shape;5186;p1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87" name="Google Shape;5187;p1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5188" name="Google Shape;5188;p1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9" name="Google Shape;5189;p1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0" name="Google Shape;5190;p1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1" name="Google Shape;5191;p1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2" name="Google Shape;5192;p1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3" name="Google Shape;5193;p1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4" name="Google Shape;5194;p1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5" name="Google Shape;5195;p1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196" name="Google Shape;5196;p1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7" name="Google Shape;5197;p1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8" name="Google Shape;5198;p1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9" name="Google Shape;5199;p1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0" name="Google Shape;5200;p1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1" name="Google Shape;5201;p1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02" name="Google Shape;5202;p13"/>
            <p:cNvGrpSpPr/>
            <p:nvPr/>
          </p:nvGrpSpPr>
          <p:grpSpPr>
            <a:xfrm>
              <a:off x="8431598" y="-2639"/>
              <a:ext cx="894345" cy="2657909"/>
              <a:chOff x="8431598" y="-2639"/>
              <a:chExt cx="894345" cy="2657909"/>
            </a:xfrm>
          </p:grpSpPr>
          <p:sp>
            <p:nvSpPr>
              <p:cNvPr id="5203" name="Google Shape;5203;p13"/>
              <p:cNvSpPr/>
              <p:nvPr/>
            </p:nvSpPr>
            <p:spPr>
              <a:xfrm>
                <a:off x="8431598" y="616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204" name="Google Shape;5204;p13"/>
              <p:cNvSpPr/>
              <p:nvPr/>
            </p:nvSpPr>
            <p:spPr>
              <a:xfrm>
                <a:off x="8565143" y="134161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205" name="Google Shape;5205;p13"/>
              <p:cNvSpPr/>
              <p:nvPr/>
            </p:nvSpPr>
            <p:spPr>
              <a:xfrm>
                <a:off x="8431598" y="884955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206" name="Google Shape;5206;p13"/>
              <p:cNvSpPr/>
              <p:nvPr/>
            </p:nvSpPr>
            <p:spPr>
              <a:xfrm>
                <a:off x="8565143" y="1018500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207" name="Google Shape;5207;p13"/>
              <p:cNvCxnSpPr>
                <a:stCxn id="5204" idx="2"/>
                <a:endCxn id="5206" idx="0"/>
              </p:cNvCxnSpPr>
              <p:nvPr/>
            </p:nvCxnSpPr>
            <p:spPr>
              <a:xfrm>
                <a:off x="8873693" y="751261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8" name="Google Shape;5208;p13"/>
              <p:cNvCxnSpPr>
                <a:stCxn id="5204" idx="3"/>
              </p:cNvCxnSpPr>
              <p:nvPr/>
            </p:nvCxnSpPr>
            <p:spPr>
              <a:xfrm>
                <a:off x="9182243" y="442711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9" name="Google Shape;5209;p13"/>
              <p:cNvCxnSpPr>
                <a:stCxn id="5204" idx="0"/>
              </p:cNvCxnSpPr>
              <p:nvPr/>
            </p:nvCxnSpPr>
            <p:spPr>
              <a:xfrm rot="10800000">
                <a:off x="8873693" y="-2639"/>
                <a:ext cx="0" cy="13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0" name="Google Shape;5210;p13"/>
              <p:cNvCxnSpPr>
                <a:stCxn id="5206" idx="3"/>
              </p:cNvCxnSpPr>
              <p:nvPr/>
            </p:nvCxnSpPr>
            <p:spPr>
              <a:xfrm>
                <a:off x="9182243" y="1327050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1" name="Google Shape;5211;p13"/>
              <p:cNvCxnSpPr>
                <a:stCxn id="5206" idx="2"/>
                <a:endCxn id="5212" idx="0"/>
              </p:cNvCxnSpPr>
              <p:nvPr/>
            </p:nvCxnSpPr>
            <p:spPr>
              <a:xfrm>
                <a:off x="8873693" y="1635600"/>
                <a:ext cx="0" cy="2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213" name="Google Shape;5213;p13"/>
              <p:cNvSpPr/>
              <p:nvPr/>
            </p:nvSpPr>
            <p:spPr>
              <a:xfrm>
                <a:off x="8431598" y="1770225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212" name="Google Shape;5212;p13"/>
              <p:cNvSpPr/>
              <p:nvPr/>
            </p:nvSpPr>
            <p:spPr>
              <a:xfrm>
                <a:off x="8565143" y="1903770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214" name="Google Shape;5214;p13"/>
              <p:cNvCxnSpPr>
                <a:stCxn id="5212" idx="3"/>
              </p:cNvCxnSpPr>
              <p:nvPr/>
            </p:nvCxnSpPr>
            <p:spPr>
              <a:xfrm>
                <a:off x="9182243" y="2212320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5" name="Google Shape;5215;p13"/>
              <p:cNvCxnSpPr>
                <a:stCxn id="5212" idx="2"/>
              </p:cNvCxnSpPr>
              <p:nvPr/>
            </p:nvCxnSpPr>
            <p:spPr>
              <a:xfrm>
                <a:off x="8873693" y="2520870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216" name="Google Shape;5216;p13"/>
              <p:cNvGrpSpPr/>
              <p:nvPr/>
            </p:nvGrpSpPr>
            <p:grpSpPr>
              <a:xfrm>
                <a:off x="8685421" y="1193534"/>
                <a:ext cx="376824" cy="267243"/>
                <a:chOff x="4033839" y="1966912"/>
                <a:chExt cx="4122796" cy="2923888"/>
              </a:xfrm>
            </p:grpSpPr>
            <p:sp>
              <p:nvSpPr>
                <p:cNvPr id="5217" name="Google Shape;5217;p1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8" name="Google Shape;5218;p1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9" name="Google Shape;5219;p1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0" name="Google Shape;5220;p1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1" name="Google Shape;5221;p1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2" name="Google Shape;5222;p1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3" name="Google Shape;5223;p1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224" name="Google Shape;5224;p1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225" name="Google Shape;5225;p1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6" name="Google Shape;5226;p1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27" name="Google Shape;5227;p1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228" name="Google Shape;5228;p1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9" name="Google Shape;5229;p1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30" name="Google Shape;5230;p1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5231" name="Google Shape;5231;p1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2" name="Google Shape;5232;p1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33" name="Google Shape;5233;p1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5234" name="Google Shape;5234;p1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5" name="Google Shape;5235;p1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6" name="Google Shape;5236;p1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37" name="Google Shape;5237;p1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5238" name="Google Shape;5238;p1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9" name="Google Shape;5239;p1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0" name="Google Shape;5240;p1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41" name="Google Shape;5241;p1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5242" name="Google Shape;5242;p1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3" name="Google Shape;5243;p1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4" name="Google Shape;5244;p1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45" name="Google Shape;5245;p1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5246" name="Google Shape;5246;p1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7" name="Google Shape;5247;p1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8" name="Google Shape;5248;p1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49" name="Google Shape;5249;p1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5250" name="Google Shape;5250;p1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1" name="Google Shape;5251;p1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2" name="Google Shape;5252;p1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53" name="Google Shape;5253;p1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5254" name="Google Shape;5254;p1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5" name="Google Shape;5255;p1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6" name="Google Shape;5256;p1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257" name="Google Shape;5257;p1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8" name="Google Shape;5258;p1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9" name="Google Shape;5259;p1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0" name="Google Shape;5260;p1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1" name="Google Shape;5261;p1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2" name="Google Shape;5262;p1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3" name="Google Shape;5263;p1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4" name="Google Shape;5264;p1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5" name="Google Shape;5265;p1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6" name="Google Shape;5266;p1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7" name="Google Shape;5267;p1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8" name="Google Shape;5268;p1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269" name="Google Shape;5269;p1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5270" name="Google Shape;5270;p1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1" name="Google Shape;5271;p1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2" name="Google Shape;5272;p1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3" name="Google Shape;5273;p1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4" name="Google Shape;5274;p1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5" name="Google Shape;5275;p1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6" name="Google Shape;5276;p1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7" name="Google Shape;5277;p1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8" name="Google Shape;5278;p1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9" name="Google Shape;5279;p1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0" name="Google Shape;5280;p1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1" name="Google Shape;5281;p1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82" name="Google Shape;5282;p1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5283" name="Google Shape;5283;p1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4" name="Google Shape;5284;p1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5" name="Google Shape;5285;p1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6" name="Google Shape;5286;p1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7" name="Google Shape;5287;p1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8" name="Google Shape;5288;p1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9" name="Google Shape;5289;p1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0" name="Google Shape;5290;p1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1" name="Google Shape;5291;p1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2" name="Google Shape;5292;p1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3" name="Google Shape;5293;p1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4" name="Google Shape;5294;p1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95" name="Google Shape;5295;p1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5296" name="Google Shape;5296;p1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7" name="Google Shape;5297;p1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8" name="Google Shape;5298;p1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9" name="Google Shape;5299;p1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0" name="Google Shape;5300;p1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1" name="Google Shape;5301;p1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2" name="Google Shape;5302;p1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3" name="Google Shape;5303;p1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04" name="Google Shape;5304;p1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5305" name="Google Shape;5305;p1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6" name="Google Shape;5306;p1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7" name="Google Shape;5307;p1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8" name="Google Shape;5308;p1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9" name="Google Shape;5309;p1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0" name="Google Shape;5310;p1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1" name="Google Shape;5311;p1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2" name="Google Shape;5312;p1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313" name="Google Shape;5313;p1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4" name="Google Shape;5314;p1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5" name="Google Shape;5315;p1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6" name="Google Shape;5316;p1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7" name="Google Shape;5317;p1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8" name="Google Shape;5318;p1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19" name="Google Shape;5319;p13"/>
              <p:cNvGrpSpPr/>
              <p:nvPr/>
            </p:nvGrpSpPr>
            <p:grpSpPr>
              <a:xfrm>
                <a:off x="8685421" y="309195"/>
                <a:ext cx="376824" cy="267243"/>
                <a:chOff x="4033839" y="1966912"/>
                <a:chExt cx="4122796" cy="2923888"/>
              </a:xfrm>
            </p:grpSpPr>
            <p:sp>
              <p:nvSpPr>
                <p:cNvPr id="5320" name="Google Shape;5320;p1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1" name="Google Shape;5321;p1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2" name="Google Shape;5322;p1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3" name="Google Shape;5323;p1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4" name="Google Shape;5324;p1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5" name="Google Shape;5325;p1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6" name="Google Shape;5326;p1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327" name="Google Shape;5327;p1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328" name="Google Shape;5328;p1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9" name="Google Shape;5329;p1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30" name="Google Shape;5330;p1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331" name="Google Shape;5331;p1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2" name="Google Shape;5332;p1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33" name="Google Shape;5333;p1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5334" name="Google Shape;5334;p1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5" name="Google Shape;5335;p1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36" name="Google Shape;5336;p1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5337" name="Google Shape;5337;p1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8" name="Google Shape;5338;p1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9" name="Google Shape;5339;p1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0" name="Google Shape;5340;p1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5341" name="Google Shape;5341;p1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2" name="Google Shape;5342;p1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3" name="Google Shape;5343;p1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4" name="Google Shape;5344;p1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5345" name="Google Shape;5345;p1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6" name="Google Shape;5346;p1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7" name="Google Shape;5347;p1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8" name="Google Shape;5348;p1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5349" name="Google Shape;5349;p1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0" name="Google Shape;5350;p1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1" name="Google Shape;5351;p1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52" name="Google Shape;5352;p1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5353" name="Google Shape;5353;p1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4" name="Google Shape;5354;p1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5" name="Google Shape;5355;p1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56" name="Google Shape;5356;p1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5357" name="Google Shape;5357;p1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8" name="Google Shape;5358;p1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9" name="Google Shape;5359;p1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360" name="Google Shape;5360;p1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1" name="Google Shape;5361;p1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2" name="Google Shape;5362;p1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3" name="Google Shape;5363;p1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4" name="Google Shape;5364;p1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5" name="Google Shape;5365;p1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6" name="Google Shape;5366;p1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7" name="Google Shape;5367;p1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8" name="Google Shape;5368;p1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9" name="Google Shape;5369;p1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0" name="Google Shape;5370;p1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1" name="Google Shape;5371;p1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372" name="Google Shape;5372;p1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5373" name="Google Shape;5373;p1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4" name="Google Shape;5374;p1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5" name="Google Shape;5375;p1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6" name="Google Shape;5376;p1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7" name="Google Shape;5377;p1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8" name="Google Shape;5378;p1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9" name="Google Shape;5379;p1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0" name="Google Shape;5380;p1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1" name="Google Shape;5381;p1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2" name="Google Shape;5382;p1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3" name="Google Shape;5383;p1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4" name="Google Shape;5384;p1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85" name="Google Shape;5385;p1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5386" name="Google Shape;5386;p1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7" name="Google Shape;5387;p1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8" name="Google Shape;5388;p1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9" name="Google Shape;5389;p1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0" name="Google Shape;5390;p1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1" name="Google Shape;5391;p1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2" name="Google Shape;5392;p1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3" name="Google Shape;5393;p1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4" name="Google Shape;5394;p1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5" name="Google Shape;5395;p1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6" name="Google Shape;5396;p1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7" name="Google Shape;5397;p1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98" name="Google Shape;5398;p1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5399" name="Google Shape;5399;p1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0" name="Google Shape;5400;p1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1" name="Google Shape;5401;p1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2" name="Google Shape;5402;p1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3" name="Google Shape;5403;p1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4" name="Google Shape;5404;p1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5" name="Google Shape;5405;p1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6" name="Google Shape;5406;p1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07" name="Google Shape;5407;p1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5408" name="Google Shape;5408;p1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9" name="Google Shape;5409;p1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0" name="Google Shape;5410;p1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1" name="Google Shape;5411;p1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2" name="Google Shape;5412;p1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3" name="Google Shape;5413;p1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4" name="Google Shape;5414;p1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5" name="Google Shape;5415;p1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416" name="Google Shape;5416;p1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7" name="Google Shape;5417;p1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8" name="Google Shape;5418;p1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9" name="Google Shape;5419;p1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0" name="Google Shape;5420;p1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1" name="Google Shape;5421;p1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422" name="Shape 5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3" name="Google Shape;5423;p1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4" name="Google Shape;542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25" name="Google Shape;5425;p14"/>
          <p:cNvGrpSpPr/>
          <p:nvPr/>
        </p:nvGrpSpPr>
        <p:grpSpPr>
          <a:xfrm>
            <a:off x="-173375" y="188651"/>
            <a:ext cx="9496620" cy="5239675"/>
            <a:chOff x="-173375" y="188651"/>
            <a:chExt cx="9496620" cy="5239675"/>
          </a:xfrm>
        </p:grpSpPr>
        <p:grpSp>
          <p:nvGrpSpPr>
            <p:cNvPr id="5426" name="Google Shape;5426;p14"/>
            <p:cNvGrpSpPr/>
            <p:nvPr/>
          </p:nvGrpSpPr>
          <p:grpSpPr>
            <a:xfrm>
              <a:off x="-173375" y="4541826"/>
              <a:ext cx="1776720" cy="886500"/>
              <a:chOff x="-173375" y="4541826"/>
              <a:chExt cx="1776720" cy="886500"/>
            </a:xfrm>
          </p:grpSpPr>
          <p:sp>
            <p:nvSpPr>
              <p:cNvPr id="5427" name="Google Shape;5427;p14"/>
              <p:cNvSpPr/>
              <p:nvPr/>
            </p:nvSpPr>
            <p:spPr>
              <a:xfrm>
                <a:off x="-173375" y="4541826"/>
                <a:ext cx="886500" cy="8865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428" name="Google Shape;5428;p14"/>
              <p:cNvSpPr/>
              <p:nvPr/>
            </p:nvSpPr>
            <p:spPr>
              <a:xfrm>
                <a:off x="-39463" y="4675738"/>
                <a:ext cx="618600" cy="6186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429" name="Google Shape;5429;p14"/>
              <p:cNvSpPr/>
              <p:nvPr/>
            </p:nvSpPr>
            <p:spPr>
              <a:xfrm>
                <a:off x="713133" y="4541826"/>
                <a:ext cx="886500" cy="8865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430" name="Google Shape;5430;p14"/>
              <p:cNvSpPr/>
              <p:nvPr/>
            </p:nvSpPr>
            <p:spPr>
              <a:xfrm>
                <a:off x="847045" y="4675738"/>
                <a:ext cx="618600" cy="6186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431" name="Google Shape;5431;p14"/>
              <p:cNvCxnSpPr/>
              <p:nvPr/>
            </p:nvCxnSpPr>
            <p:spPr>
              <a:xfrm>
                <a:off x="269894" y="4542428"/>
                <a:ext cx="0" cy="13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2" name="Google Shape;5432;p14"/>
              <p:cNvCxnSpPr>
                <a:stCxn id="5428" idx="3"/>
                <a:endCxn id="5430" idx="1"/>
              </p:cNvCxnSpPr>
              <p:nvPr/>
            </p:nvCxnSpPr>
            <p:spPr>
              <a:xfrm>
                <a:off x="579137" y="4985038"/>
                <a:ext cx="26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3" name="Google Shape;5433;p14"/>
              <p:cNvCxnSpPr/>
              <p:nvPr/>
            </p:nvCxnSpPr>
            <p:spPr>
              <a:xfrm rot="10800000">
                <a:off x="1156400" y="4542535"/>
                <a:ext cx="0" cy="13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4" name="Google Shape;5434;p14"/>
              <p:cNvCxnSpPr>
                <a:stCxn id="5428" idx="1"/>
              </p:cNvCxnSpPr>
              <p:nvPr/>
            </p:nvCxnSpPr>
            <p:spPr>
              <a:xfrm rot="10800000">
                <a:off x="-166663" y="4985038"/>
                <a:ext cx="12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5" name="Google Shape;5435;p14"/>
              <p:cNvCxnSpPr>
                <a:stCxn id="5430" idx="3"/>
              </p:cNvCxnSpPr>
              <p:nvPr/>
            </p:nvCxnSpPr>
            <p:spPr>
              <a:xfrm>
                <a:off x="1465645" y="4985038"/>
                <a:ext cx="137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6" name="Google Shape;5436;p14"/>
              <p:cNvCxnSpPr>
                <a:stCxn id="5428" idx="2"/>
              </p:cNvCxnSpPr>
              <p:nvPr/>
            </p:nvCxnSpPr>
            <p:spPr>
              <a:xfrm>
                <a:off x="269837" y="5294338"/>
                <a:ext cx="0" cy="13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7" name="Google Shape;5437;p14"/>
              <p:cNvCxnSpPr>
                <a:stCxn id="5430" idx="2"/>
              </p:cNvCxnSpPr>
              <p:nvPr/>
            </p:nvCxnSpPr>
            <p:spPr>
              <a:xfrm>
                <a:off x="1156345" y="5294338"/>
                <a:ext cx="0" cy="13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438" name="Google Shape;5438;p14"/>
            <p:cNvGrpSpPr/>
            <p:nvPr/>
          </p:nvGrpSpPr>
          <p:grpSpPr>
            <a:xfrm>
              <a:off x="8428900" y="188651"/>
              <a:ext cx="894345" cy="2655576"/>
              <a:chOff x="8428900" y="188651"/>
              <a:chExt cx="894345" cy="2655576"/>
            </a:xfrm>
          </p:grpSpPr>
          <p:sp>
            <p:nvSpPr>
              <p:cNvPr id="5439" name="Google Shape;5439;p14"/>
              <p:cNvSpPr/>
              <p:nvPr/>
            </p:nvSpPr>
            <p:spPr>
              <a:xfrm>
                <a:off x="8428900" y="189573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440" name="Google Shape;5440;p14"/>
              <p:cNvSpPr/>
              <p:nvPr/>
            </p:nvSpPr>
            <p:spPr>
              <a:xfrm>
                <a:off x="8562445" y="323118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441" name="Google Shape;5441;p14"/>
              <p:cNvSpPr/>
              <p:nvPr/>
            </p:nvSpPr>
            <p:spPr>
              <a:xfrm>
                <a:off x="8428900" y="1073912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442" name="Google Shape;5442;p14"/>
              <p:cNvSpPr/>
              <p:nvPr/>
            </p:nvSpPr>
            <p:spPr>
              <a:xfrm>
                <a:off x="8562445" y="1207457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443" name="Google Shape;5443;p14"/>
              <p:cNvCxnSpPr>
                <a:endCxn id="5440" idx="1"/>
              </p:cNvCxnSpPr>
              <p:nvPr/>
            </p:nvCxnSpPr>
            <p:spPr>
              <a:xfrm>
                <a:off x="8432545" y="631668"/>
                <a:ext cx="129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4" name="Google Shape;5444;p14"/>
              <p:cNvCxnSpPr>
                <a:stCxn id="5440" idx="2"/>
                <a:endCxn id="5442" idx="0"/>
              </p:cNvCxnSpPr>
              <p:nvPr/>
            </p:nvCxnSpPr>
            <p:spPr>
              <a:xfrm>
                <a:off x="8870995" y="940218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5" name="Google Shape;5445;p14"/>
              <p:cNvCxnSpPr>
                <a:stCxn id="5440" idx="3"/>
              </p:cNvCxnSpPr>
              <p:nvPr/>
            </p:nvCxnSpPr>
            <p:spPr>
              <a:xfrm>
                <a:off x="9179545" y="631668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6" name="Google Shape;5446;p14"/>
              <p:cNvCxnSpPr>
                <a:stCxn id="5442" idx="1"/>
              </p:cNvCxnSpPr>
              <p:nvPr/>
            </p:nvCxnSpPr>
            <p:spPr>
              <a:xfrm rot="10800000">
                <a:off x="8428945" y="1516007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7" name="Google Shape;5447;p14"/>
              <p:cNvCxnSpPr>
                <a:stCxn id="5442" idx="3"/>
              </p:cNvCxnSpPr>
              <p:nvPr/>
            </p:nvCxnSpPr>
            <p:spPr>
              <a:xfrm>
                <a:off x="9179545" y="1516007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8" name="Google Shape;5448;p14"/>
              <p:cNvCxnSpPr>
                <a:stCxn id="5442" idx="2"/>
                <a:endCxn id="5449" idx="0"/>
              </p:cNvCxnSpPr>
              <p:nvPr/>
            </p:nvCxnSpPr>
            <p:spPr>
              <a:xfrm>
                <a:off x="8870995" y="1824557"/>
                <a:ext cx="0" cy="2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50" name="Google Shape;5450;p14"/>
              <p:cNvSpPr/>
              <p:nvPr/>
            </p:nvSpPr>
            <p:spPr>
              <a:xfrm>
                <a:off x="8428900" y="1959182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449" name="Google Shape;5449;p14"/>
              <p:cNvSpPr/>
              <p:nvPr/>
            </p:nvSpPr>
            <p:spPr>
              <a:xfrm>
                <a:off x="8562445" y="2092727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451" name="Google Shape;5451;p14"/>
              <p:cNvCxnSpPr>
                <a:stCxn id="5449" idx="1"/>
              </p:cNvCxnSpPr>
              <p:nvPr/>
            </p:nvCxnSpPr>
            <p:spPr>
              <a:xfrm rot="10800000">
                <a:off x="8428945" y="2401277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2" name="Google Shape;5452;p14"/>
              <p:cNvCxnSpPr>
                <a:stCxn id="5449" idx="3"/>
              </p:cNvCxnSpPr>
              <p:nvPr/>
            </p:nvCxnSpPr>
            <p:spPr>
              <a:xfrm>
                <a:off x="9179545" y="2401277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3" name="Google Shape;5453;p14"/>
              <p:cNvCxnSpPr>
                <a:stCxn id="5449" idx="2"/>
              </p:cNvCxnSpPr>
              <p:nvPr/>
            </p:nvCxnSpPr>
            <p:spPr>
              <a:xfrm>
                <a:off x="8870995" y="2709827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454" name="Google Shape;5454;p14"/>
              <p:cNvGrpSpPr/>
              <p:nvPr/>
            </p:nvGrpSpPr>
            <p:grpSpPr>
              <a:xfrm>
                <a:off x="8686929" y="1382491"/>
                <a:ext cx="376824" cy="267243"/>
                <a:chOff x="4033839" y="1966912"/>
                <a:chExt cx="4122796" cy="2923888"/>
              </a:xfrm>
            </p:grpSpPr>
            <p:sp>
              <p:nvSpPr>
                <p:cNvPr id="5455" name="Google Shape;5455;p14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6" name="Google Shape;5456;p14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7" name="Google Shape;5457;p14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8" name="Google Shape;5458;p14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9" name="Google Shape;5459;p14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0" name="Google Shape;5460;p14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1" name="Google Shape;5461;p14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462" name="Google Shape;5462;p14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463" name="Google Shape;5463;p14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4" name="Google Shape;5464;p14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65" name="Google Shape;5465;p14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466" name="Google Shape;5466;p14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7" name="Google Shape;5467;p14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68" name="Google Shape;5468;p14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5469" name="Google Shape;5469;p14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0" name="Google Shape;5470;p14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71" name="Google Shape;5471;p14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5472" name="Google Shape;5472;p14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3" name="Google Shape;5473;p14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4" name="Google Shape;5474;p14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75" name="Google Shape;5475;p14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5476" name="Google Shape;5476;p14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7" name="Google Shape;5477;p14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8" name="Google Shape;5478;p14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79" name="Google Shape;5479;p14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5480" name="Google Shape;5480;p14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1" name="Google Shape;5481;p14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2" name="Google Shape;5482;p14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3" name="Google Shape;5483;p14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5484" name="Google Shape;5484;p14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5" name="Google Shape;5485;p14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6" name="Google Shape;5486;p14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7" name="Google Shape;5487;p14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5488" name="Google Shape;5488;p14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9" name="Google Shape;5489;p14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0" name="Google Shape;5490;p14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91" name="Google Shape;5491;p14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5492" name="Google Shape;5492;p14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3" name="Google Shape;5493;p14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4" name="Google Shape;5494;p14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495" name="Google Shape;5495;p14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6" name="Google Shape;5496;p14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7" name="Google Shape;5497;p14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8" name="Google Shape;5498;p14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9" name="Google Shape;5499;p14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0" name="Google Shape;5500;p14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1" name="Google Shape;5501;p14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2" name="Google Shape;5502;p14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3" name="Google Shape;5503;p14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4" name="Google Shape;5504;p14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5" name="Google Shape;5505;p14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6" name="Google Shape;5506;p14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507" name="Google Shape;5507;p14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5508" name="Google Shape;5508;p14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9" name="Google Shape;5509;p14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0" name="Google Shape;5510;p14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1" name="Google Shape;5511;p14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2" name="Google Shape;5512;p14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3" name="Google Shape;5513;p14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4" name="Google Shape;5514;p14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5" name="Google Shape;5515;p14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6" name="Google Shape;5516;p14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7" name="Google Shape;5517;p14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8" name="Google Shape;5518;p14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9" name="Google Shape;5519;p14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20" name="Google Shape;5520;p14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5521" name="Google Shape;5521;p14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2" name="Google Shape;5522;p14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3" name="Google Shape;5523;p14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4" name="Google Shape;5524;p14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5" name="Google Shape;5525;p14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6" name="Google Shape;5526;p14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7" name="Google Shape;5527;p14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8" name="Google Shape;5528;p14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9" name="Google Shape;5529;p14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0" name="Google Shape;5530;p14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1" name="Google Shape;5531;p14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2" name="Google Shape;5532;p14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33" name="Google Shape;5533;p14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5534" name="Google Shape;5534;p14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5" name="Google Shape;5535;p14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6" name="Google Shape;5536;p14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7" name="Google Shape;5537;p14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8" name="Google Shape;5538;p14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9" name="Google Shape;5539;p14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0" name="Google Shape;5540;p14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1" name="Google Shape;5541;p14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42" name="Google Shape;5542;p14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5543" name="Google Shape;5543;p14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4" name="Google Shape;5544;p14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5" name="Google Shape;5545;p14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6" name="Google Shape;5546;p14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7" name="Google Shape;5547;p14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8" name="Google Shape;5548;p14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9" name="Google Shape;5549;p14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0" name="Google Shape;5550;p14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51" name="Google Shape;5551;p14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2" name="Google Shape;5552;p14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3" name="Google Shape;5553;p14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4" name="Google Shape;5554;p14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5" name="Google Shape;5555;p14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6" name="Google Shape;5556;p14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557" name="Google Shape;5557;p14"/>
              <p:cNvCxnSpPr/>
              <p:nvPr/>
            </p:nvCxnSpPr>
            <p:spPr>
              <a:xfrm>
                <a:off x="8871069" y="188651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558" name="Shape 5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9" name="Google Shape;5559;p1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0" name="Google Shape;556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61" name="Google Shape;5561;p15"/>
          <p:cNvGrpSpPr/>
          <p:nvPr/>
        </p:nvGrpSpPr>
        <p:grpSpPr>
          <a:xfrm>
            <a:off x="-171050" y="2260614"/>
            <a:ext cx="9480995" cy="1322050"/>
            <a:chOff x="-171050" y="2260614"/>
            <a:chExt cx="9480995" cy="1322050"/>
          </a:xfrm>
        </p:grpSpPr>
        <p:grpSp>
          <p:nvGrpSpPr>
            <p:cNvPr id="5562" name="Google Shape;5562;p15"/>
            <p:cNvGrpSpPr/>
            <p:nvPr/>
          </p:nvGrpSpPr>
          <p:grpSpPr>
            <a:xfrm>
              <a:off x="-171050" y="2260614"/>
              <a:ext cx="891045" cy="885900"/>
              <a:chOff x="-171050" y="1388064"/>
              <a:chExt cx="891045" cy="885900"/>
            </a:xfrm>
          </p:grpSpPr>
          <p:cxnSp>
            <p:nvCxnSpPr>
              <p:cNvPr id="5563" name="Google Shape;5563;p15"/>
              <p:cNvCxnSpPr>
                <a:endCxn id="5564" idx="0"/>
              </p:cNvCxnSpPr>
              <p:nvPr/>
            </p:nvCxnSpPr>
            <p:spPr>
              <a:xfrm>
                <a:off x="271045" y="1388064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65" name="Google Shape;5565;p15"/>
              <p:cNvSpPr/>
              <p:nvPr/>
            </p:nvSpPr>
            <p:spPr>
              <a:xfrm>
                <a:off x="-171050" y="1388919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564" name="Google Shape;5564;p15"/>
              <p:cNvSpPr/>
              <p:nvPr/>
            </p:nvSpPr>
            <p:spPr>
              <a:xfrm>
                <a:off x="-37505" y="1522464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566" name="Google Shape;5566;p15"/>
              <p:cNvCxnSpPr>
                <a:stCxn id="5564" idx="1"/>
              </p:cNvCxnSpPr>
              <p:nvPr/>
            </p:nvCxnSpPr>
            <p:spPr>
              <a:xfrm rot="10800000">
                <a:off x="-171005" y="1831014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7" name="Google Shape;5567;p15"/>
              <p:cNvCxnSpPr>
                <a:stCxn id="5564" idx="3"/>
              </p:cNvCxnSpPr>
              <p:nvPr/>
            </p:nvCxnSpPr>
            <p:spPr>
              <a:xfrm>
                <a:off x="579595" y="1831014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8" name="Google Shape;5568;p15"/>
              <p:cNvCxnSpPr>
                <a:stCxn id="5564" idx="2"/>
              </p:cNvCxnSpPr>
              <p:nvPr/>
            </p:nvCxnSpPr>
            <p:spPr>
              <a:xfrm>
                <a:off x="271045" y="2139564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569" name="Google Shape;5569;p15"/>
            <p:cNvGrpSpPr/>
            <p:nvPr/>
          </p:nvGrpSpPr>
          <p:grpSpPr>
            <a:xfrm>
              <a:off x="8418900" y="2696764"/>
              <a:ext cx="891045" cy="885900"/>
              <a:chOff x="8418900" y="2696764"/>
              <a:chExt cx="891045" cy="885900"/>
            </a:xfrm>
          </p:grpSpPr>
          <p:cxnSp>
            <p:nvCxnSpPr>
              <p:cNvPr id="5570" name="Google Shape;5570;p15"/>
              <p:cNvCxnSpPr>
                <a:endCxn id="5571" idx="0"/>
              </p:cNvCxnSpPr>
              <p:nvPr/>
            </p:nvCxnSpPr>
            <p:spPr>
              <a:xfrm>
                <a:off x="8860995" y="2696764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72" name="Google Shape;5572;p15"/>
              <p:cNvSpPr/>
              <p:nvPr/>
            </p:nvSpPr>
            <p:spPr>
              <a:xfrm>
                <a:off x="8418900" y="2697619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571" name="Google Shape;5571;p15"/>
              <p:cNvSpPr/>
              <p:nvPr/>
            </p:nvSpPr>
            <p:spPr>
              <a:xfrm>
                <a:off x="8552445" y="2831164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573" name="Google Shape;5573;p15"/>
              <p:cNvCxnSpPr>
                <a:stCxn id="5571" idx="1"/>
              </p:cNvCxnSpPr>
              <p:nvPr/>
            </p:nvCxnSpPr>
            <p:spPr>
              <a:xfrm rot="10800000">
                <a:off x="8418945" y="3139714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4" name="Google Shape;5574;p15"/>
              <p:cNvCxnSpPr>
                <a:stCxn id="5571" idx="3"/>
              </p:cNvCxnSpPr>
              <p:nvPr/>
            </p:nvCxnSpPr>
            <p:spPr>
              <a:xfrm>
                <a:off x="9169545" y="3139714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5" name="Google Shape;5575;p15"/>
              <p:cNvCxnSpPr>
                <a:stCxn id="5571" idx="2"/>
              </p:cNvCxnSpPr>
              <p:nvPr/>
            </p:nvCxnSpPr>
            <p:spPr>
              <a:xfrm>
                <a:off x="8860995" y="3448264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5576" name="Shape 5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7" name="Google Shape;5577;p1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8" name="Google Shape;5578;p16"/>
          <p:cNvSpPr txBox="1"/>
          <p:nvPr>
            <p:ph idx="1" type="subTitle"/>
          </p:nvPr>
        </p:nvSpPr>
        <p:spPr>
          <a:xfrm>
            <a:off x="5203300" y="1547200"/>
            <a:ext cx="32256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79" name="Google Shape;5579;p16"/>
          <p:cNvSpPr txBox="1"/>
          <p:nvPr>
            <p:ph type="title"/>
          </p:nvPr>
        </p:nvSpPr>
        <p:spPr>
          <a:xfrm>
            <a:off x="5203300" y="535000"/>
            <a:ext cx="3225600" cy="10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80" name="Google Shape;5580;p16"/>
          <p:cNvSpPr/>
          <p:nvPr>
            <p:ph idx="2" type="pic"/>
          </p:nvPr>
        </p:nvSpPr>
        <p:spPr>
          <a:xfrm>
            <a:off x="53825" y="1030679"/>
            <a:ext cx="3902100" cy="33804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5581" name="Google Shape;5581;p16"/>
          <p:cNvSpPr/>
          <p:nvPr>
            <p:ph idx="3" type="pic"/>
          </p:nvPr>
        </p:nvSpPr>
        <p:spPr>
          <a:xfrm>
            <a:off x="3565599" y="2855147"/>
            <a:ext cx="2432100" cy="210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5582" name="Google Shape;5582;p16"/>
          <p:cNvSpPr/>
          <p:nvPr>
            <p:ph idx="4" type="pic"/>
          </p:nvPr>
        </p:nvSpPr>
        <p:spPr>
          <a:xfrm>
            <a:off x="3272148" y="181153"/>
            <a:ext cx="1807800" cy="15660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grpSp>
        <p:nvGrpSpPr>
          <p:cNvPr id="5583" name="Google Shape;5583;p16"/>
          <p:cNvGrpSpPr/>
          <p:nvPr/>
        </p:nvGrpSpPr>
        <p:grpSpPr>
          <a:xfrm>
            <a:off x="-76200" y="-76211"/>
            <a:ext cx="9296427" cy="5322866"/>
            <a:chOff x="-76200" y="-76211"/>
            <a:chExt cx="9296427" cy="5322866"/>
          </a:xfrm>
        </p:grpSpPr>
        <p:grpSp>
          <p:nvGrpSpPr>
            <p:cNvPr id="5584" name="Google Shape;5584;p16"/>
            <p:cNvGrpSpPr/>
            <p:nvPr/>
          </p:nvGrpSpPr>
          <p:grpSpPr>
            <a:xfrm>
              <a:off x="7443291" y="3475914"/>
              <a:ext cx="1776936" cy="1770742"/>
              <a:chOff x="7443291" y="3475914"/>
              <a:chExt cx="1776936" cy="1770742"/>
            </a:xfrm>
          </p:grpSpPr>
          <p:sp>
            <p:nvSpPr>
              <p:cNvPr id="5585" name="Google Shape;5585;p16"/>
              <p:cNvSpPr/>
              <p:nvPr/>
            </p:nvSpPr>
            <p:spPr>
              <a:xfrm flipH="1" rot="10800000">
                <a:off x="7443291" y="4360350"/>
                <a:ext cx="883200" cy="883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586" name="Google Shape;5586;p16"/>
              <p:cNvSpPr/>
              <p:nvPr/>
            </p:nvSpPr>
            <p:spPr>
              <a:xfrm flipH="1" rot="10800000">
                <a:off x="7576685" y="4493656"/>
                <a:ext cx="616500" cy="6165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587" name="Google Shape;5587;p16"/>
              <p:cNvSpPr/>
              <p:nvPr/>
            </p:nvSpPr>
            <p:spPr>
              <a:xfrm flipH="1" rot="10800000">
                <a:off x="8326632" y="4360350"/>
                <a:ext cx="883200" cy="883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588" name="Google Shape;5588;p16"/>
              <p:cNvSpPr/>
              <p:nvPr/>
            </p:nvSpPr>
            <p:spPr>
              <a:xfrm flipH="1" rot="10800000">
                <a:off x="8460027" y="4493656"/>
                <a:ext cx="616500" cy="6165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589" name="Google Shape;5589;p16"/>
              <p:cNvSpPr/>
              <p:nvPr/>
            </p:nvSpPr>
            <p:spPr>
              <a:xfrm flipH="1" rot="10800000">
                <a:off x="8326632" y="3477008"/>
                <a:ext cx="883200" cy="883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590" name="Google Shape;5590;p16"/>
              <p:cNvSpPr/>
              <p:nvPr/>
            </p:nvSpPr>
            <p:spPr>
              <a:xfrm flipH="1" rot="10800000">
                <a:off x="8460027" y="3610314"/>
                <a:ext cx="616500" cy="6165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591" name="Google Shape;5591;p16"/>
              <p:cNvCxnSpPr>
                <a:stCxn id="5585" idx="2"/>
                <a:endCxn id="5589" idx="5"/>
              </p:cNvCxnSpPr>
              <p:nvPr/>
            </p:nvCxnSpPr>
            <p:spPr>
              <a:xfrm flipH="1" rot="10800000">
                <a:off x="7998559" y="4032150"/>
                <a:ext cx="328200" cy="32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2" name="Google Shape;5592;p16"/>
              <p:cNvCxnSpPr>
                <a:endCxn id="5586" idx="1"/>
              </p:cNvCxnSpPr>
              <p:nvPr/>
            </p:nvCxnSpPr>
            <p:spPr>
              <a:xfrm>
                <a:off x="7448285" y="4801906"/>
                <a:ext cx="128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3" name="Google Shape;5593;p16"/>
              <p:cNvCxnSpPr>
                <a:stCxn id="5586" idx="3"/>
                <a:endCxn id="5588" idx="1"/>
              </p:cNvCxnSpPr>
              <p:nvPr/>
            </p:nvCxnSpPr>
            <p:spPr>
              <a:xfrm>
                <a:off x="8193185" y="4801906"/>
                <a:ext cx="266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4" name="Google Shape;5594;p16"/>
              <p:cNvCxnSpPr>
                <a:stCxn id="5588" idx="2"/>
                <a:endCxn id="5590" idx="0"/>
              </p:cNvCxnSpPr>
              <p:nvPr/>
            </p:nvCxnSpPr>
            <p:spPr>
              <a:xfrm rot="10800000">
                <a:off x="8768277" y="4226956"/>
                <a:ext cx="0" cy="26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5" name="Google Shape;5595;p16"/>
              <p:cNvCxnSpPr>
                <a:stCxn id="5588" idx="3"/>
              </p:cNvCxnSpPr>
              <p:nvPr/>
            </p:nvCxnSpPr>
            <p:spPr>
              <a:xfrm>
                <a:off x="9076527" y="4801906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6" name="Google Shape;5596;p16"/>
              <p:cNvCxnSpPr>
                <a:stCxn id="5588" idx="0"/>
              </p:cNvCxnSpPr>
              <p:nvPr/>
            </p:nvCxnSpPr>
            <p:spPr>
              <a:xfrm>
                <a:off x="8768277" y="5110156"/>
                <a:ext cx="0" cy="13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7" name="Google Shape;5597;p16"/>
              <p:cNvCxnSpPr>
                <a:stCxn id="5586" idx="0"/>
              </p:cNvCxnSpPr>
              <p:nvPr/>
            </p:nvCxnSpPr>
            <p:spPr>
              <a:xfrm>
                <a:off x="7884935" y="5110156"/>
                <a:ext cx="0" cy="13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8" name="Google Shape;5598;p16"/>
              <p:cNvCxnSpPr>
                <a:stCxn id="5586" idx="2"/>
              </p:cNvCxnSpPr>
              <p:nvPr/>
            </p:nvCxnSpPr>
            <p:spPr>
              <a:xfrm rot="10800000">
                <a:off x="7884935" y="4355956"/>
                <a:ext cx="0" cy="13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9" name="Google Shape;5599;p16"/>
              <p:cNvCxnSpPr>
                <a:stCxn id="5590" idx="1"/>
              </p:cNvCxnSpPr>
              <p:nvPr/>
            </p:nvCxnSpPr>
            <p:spPr>
              <a:xfrm rot="10800000">
                <a:off x="8328627" y="3918564"/>
                <a:ext cx="13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0" name="Google Shape;5600;p16"/>
              <p:cNvCxnSpPr>
                <a:stCxn id="5590" idx="3"/>
              </p:cNvCxnSpPr>
              <p:nvPr/>
            </p:nvCxnSpPr>
            <p:spPr>
              <a:xfrm>
                <a:off x="9076527" y="3918564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1" name="Google Shape;5601;p16"/>
              <p:cNvCxnSpPr>
                <a:stCxn id="5590" idx="2"/>
              </p:cNvCxnSpPr>
              <p:nvPr/>
            </p:nvCxnSpPr>
            <p:spPr>
              <a:xfrm rot="10800000">
                <a:off x="8768277" y="3475914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602" name="Google Shape;5602;p16"/>
              <p:cNvGrpSpPr/>
              <p:nvPr/>
            </p:nvGrpSpPr>
            <p:grpSpPr>
              <a:xfrm>
                <a:off x="8574646" y="4671608"/>
                <a:ext cx="376411" cy="266951"/>
                <a:chOff x="4033839" y="1966912"/>
                <a:chExt cx="4122796" cy="2923888"/>
              </a:xfrm>
            </p:grpSpPr>
            <p:sp>
              <p:nvSpPr>
                <p:cNvPr id="5603" name="Google Shape;5603;p16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610" name="Google Shape;5610;p16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611" name="Google Shape;5611;p16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12" name="Google Shape;5612;p16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13" name="Google Shape;5613;p16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614" name="Google Shape;5614;p16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15" name="Google Shape;5615;p16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16" name="Google Shape;5616;p16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5617" name="Google Shape;5617;p16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18" name="Google Shape;5618;p16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19" name="Google Shape;5619;p16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5620" name="Google Shape;5620;p16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21" name="Google Shape;5621;p16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22" name="Google Shape;5622;p16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23" name="Google Shape;5623;p16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5624" name="Google Shape;5624;p16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25" name="Google Shape;5625;p16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26" name="Google Shape;5626;p16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27" name="Google Shape;5627;p16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5628" name="Google Shape;5628;p16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29" name="Google Shape;5629;p16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30" name="Google Shape;5630;p16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31" name="Google Shape;5631;p16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5632" name="Google Shape;5632;p16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33" name="Google Shape;5633;p16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34" name="Google Shape;5634;p16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35" name="Google Shape;5635;p16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5636" name="Google Shape;5636;p16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37" name="Google Shape;5637;p16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38" name="Google Shape;5638;p16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39" name="Google Shape;5639;p16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5640" name="Google Shape;5640;p16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41" name="Google Shape;5641;p16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42" name="Google Shape;5642;p16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43" name="Google Shape;5643;p16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655" name="Google Shape;5655;p16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5656" name="Google Shape;5656;p16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57" name="Google Shape;5657;p16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58" name="Google Shape;5658;p16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59" name="Google Shape;5659;p16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0" name="Google Shape;5660;p16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1" name="Google Shape;5661;p16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2" name="Google Shape;5662;p16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3" name="Google Shape;5663;p16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4" name="Google Shape;5664;p16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5" name="Google Shape;5665;p16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6" name="Google Shape;5666;p16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7" name="Google Shape;5667;p16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68" name="Google Shape;5668;p16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5669" name="Google Shape;5669;p16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0" name="Google Shape;5670;p16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1" name="Google Shape;5671;p16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2" name="Google Shape;5672;p16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3" name="Google Shape;5673;p16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4" name="Google Shape;5674;p16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5" name="Google Shape;5675;p16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6" name="Google Shape;5676;p16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7" name="Google Shape;5677;p16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8" name="Google Shape;5678;p16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9" name="Google Shape;5679;p16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0" name="Google Shape;5680;p16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81" name="Google Shape;5681;p16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5682" name="Google Shape;5682;p16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3" name="Google Shape;5683;p16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4" name="Google Shape;5684;p16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5" name="Google Shape;5685;p16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6" name="Google Shape;5686;p16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7" name="Google Shape;5687;p16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8" name="Google Shape;5688;p16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9" name="Google Shape;5689;p16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90" name="Google Shape;5690;p16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5691" name="Google Shape;5691;p16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2" name="Google Shape;5692;p16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3" name="Google Shape;5693;p16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4" name="Google Shape;5694;p16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5" name="Google Shape;5695;p16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6" name="Google Shape;5696;p16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7" name="Google Shape;5697;p16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8" name="Google Shape;5698;p16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99" name="Google Shape;5699;p16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05" name="Google Shape;5705;p16"/>
            <p:cNvGrpSpPr/>
            <p:nvPr/>
          </p:nvGrpSpPr>
          <p:grpSpPr>
            <a:xfrm>
              <a:off x="-76200" y="-76211"/>
              <a:ext cx="891045" cy="885900"/>
              <a:chOff x="-179475" y="3718114"/>
              <a:chExt cx="891045" cy="885900"/>
            </a:xfrm>
          </p:grpSpPr>
          <p:cxnSp>
            <p:nvCxnSpPr>
              <p:cNvPr id="5706" name="Google Shape;5706;p16"/>
              <p:cNvCxnSpPr>
                <a:endCxn id="5707" idx="0"/>
              </p:cNvCxnSpPr>
              <p:nvPr/>
            </p:nvCxnSpPr>
            <p:spPr>
              <a:xfrm>
                <a:off x="262620" y="3718114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708" name="Google Shape;5708;p16"/>
              <p:cNvSpPr/>
              <p:nvPr/>
            </p:nvSpPr>
            <p:spPr>
              <a:xfrm>
                <a:off x="-179475" y="3718969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707" name="Google Shape;5707;p16"/>
              <p:cNvSpPr/>
              <p:nvPr/>
            </p:nvSpPr>
            <p:spPr>
              <a:xfrm>
                <a:off x="-45930" y="3852514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709" name="Google Shape;5709;p16"/>
              <p:cNvCxnSpPr>
                <a:stCxn id="5707" idx="1"/>
              </p:cNvCxnSpPr>
              <p:nvPr/>
            </p:nvCxnSpPr>
            <p:spPr>
              <a:xfrm rot="10800000">
                <a:off x="-179430" y="4161064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0" name="Google Shape;5710;p16"/>
              <p:cNvCxnSpPr>
                <a:stCxn id="5707" idx="3"/>
              </p:cNvCxnSpPr>
              <p:nvPr/>
            </p:nvCxnSpPr>
            <p:spPr>
              <a:xfrm>
                <a:off x="571170" y="4161064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1" name="Google Shape;5711;p16"/>
              <p:cNvCxnSpPr>
                <a:stCxn id="5707" idx="2"/>
              </p:cNvCxnSpPr>
              <p:nvPr/>
            </p:nvCxnSpPr>
            <p:spPr>
              <a:xfrm>
                <a:off x="262620" y="4469614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712" name="Google Shape;5712;p16"/>
              <p:cNvGrpSpPr/>
              <p:nvPr/>
            </p:nvGrpSpPr>
            <p:grpSpPr>
              <a:xfrm>
                <a:off x="78554" y="4028480"/>
                <a:ext cx="376824" cy="267243"/>
                <a:chOff x="4033839" y="1966912"/>
                <a:chExt cx="4122796" cy="2923888"/>
              </a:xfrm>
            </p:grpSpPr>
            <p:sp>
              <p:nvSpPr>
                <p:cNvPr id="5713" name="Google Shape;5713;p16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720" name="Google Shape;5720;p16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721" name="Google Shape;5721;p16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22" name="Google Shape;5722;p16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23" name="Google Shape;5723;p16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724" name="Google Shape;5724;p16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25" name="Google Shape;5725;p16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26" name="Google Shape;5726;p16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5727" name="Google Shape;5727;p16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28" name="Google Shape;5728;p16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29" name="Google Shape;5729;p16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5730" name="Google Shape;5730;p16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1" name="Google Shape;5731;p16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2" name="Google Shape;5732;p16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33" name="Google Shape;5733;p16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5734" name="Google Shape;5734;p16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5" name="Google Shape;5735;p16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6" name="Google Shape;5736;p16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37" name="Google Shape;5737;p16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5738" name="Google Shape;5738;p16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9" name="Google Shape;5739;p16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0" name="Google Shape;5740;p16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41" name="Google Shape;5741;p16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5742" name="Google Shape;5742;p16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3" name="Google Shape;5743;p16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4" name="Google Shape;5744;p16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45" name="Google Shape;5745;p16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5746" name="Google Shape;5746;p16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7" name="Google Shape;5747;p16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8" name="Google Shape;5748;p16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49" name="Google Shape;5749;p16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5750" name="Google Shape;5750;p16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1" name="Google Shape;5751;p16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2" name="Google Shape;5752;p16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53" name="Google Shape;5753;p16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765" name="Google Shape;5765;p16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5766" name="Google Shape;5766;p16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7" name="Google Shape;5767;p16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8" name="Google Shape;5768;p16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9" name="Google Shape;5769;p16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0" name="Google Shape;5770;p16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1" name="Google Shape;5771;p16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2" name="Google Shape;5772;p16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3" name="Google Shape;5773;p16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4" name="Google Shape;5774;p16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5" name="Google Shape;5775;p16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6" name="Google Shape;5776;p16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7" name="Google Shape;5777;p16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78" name="Google Shape;5778;p16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5779" name="Google Shape;5779;p16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0" name="Google Shape;5780;p16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1" name="Google Shape;5781;p16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2" name="Google Shape;5782;p16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3" name="Google Shape;5783;p16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4" name="Google Shape;5784;p16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5" name="Google Shape;5785;p16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6" name="Google Shape;5786;p16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7" name="Google Shape;5787;p16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8" name="Google Shape;5788;p16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9" name="Google Shape;5789;p16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90" name="Google Shape;5790;p16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91" name="Google Shape;5791;p16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5792" name="Google Shape;5792;p16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93" name="Google Shape;5793;p16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94" name="Google Shape;5794;p16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95" name="Google Shape;5795;p16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96" name="Google Shape;5796;p16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97" name="Google Shape;5797;p16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98" name="Google Shape;5798;p16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99" name="Google Shape;5799;p16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00" name="Google Shape;5800;p16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5801" name="Google Shape;5801;p16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2" name="Google Shape;5802;p16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3" name="Google Shape;5803;p16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4" name="Google Shape;5804;p16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5" name="Google Shape;5805;p16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6" name="Google Shape;5806;p16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7" name="Google Shape;5807;p16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8" name="Google Shape;5808;p16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09" name="Google Shape;5809;p16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5815" name="Shape 5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6" name="Google Shape;5816;p1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7" name="Google Shape;581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18" name="Google Shape;5818;p17"/>
          <p:cNvSpPr txBox="1"/>
          <p:nvPr>
            <p:ph idx="1" type="subTitle"/>
          </p:nvPr>
        </p:nvSpPr>
        <p:spPr>
          <a:xfrm>
            <a:off x="715100" y="1470500"/>
            <a:ext cx="3266100" cy="44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819" name="Google Shape;5819;p17"/>
          <p:cNvSpPr txBox="1"/>
          <p:nvPr>
            <p:ph idx="2" type="subTitle"/>
          </p:nvPr>
        </p:nvSpPr>
        <p:spPr>
          <a:xfrm>
            <a:off x="715100" y="1834700"/>
            <a:ext cx="32661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20" name="Google Shape;5820;p17"/>
          <p:cNvSpPr txBox="1"/>
          <p:nvPr>
            <p:ph idx="3" type="subTitle"/>
          </p:nvPr>
        </p:nvSpPr>
        <p:spPr>
          <a:xfrm>
            <a:off x="2938953" y="3556100"/>
            <a:ext cx="32661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21" name="Google Shape;5821;p17"/>
          <p:cNvSpPr txBox="1"/>
          <p:nvPr>
            <p:ph idx="4" type="subTitle"/>
          </p:nvPr>
        </p:nvSpPr>
        <p:spPr>
          <a:xfrm>
            <a:off x="5157975" y="1834700"/>
            <a:ext cx="32661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22" name="Google Shape;5822;p17"/>
          <p:cNvSpPr txBox="1"/>
          <p:nvPr>
            <p:ph idx="5" type="subTitle"/>
          </p:nvPr>
        </p:nvSpPr>
        <p:spPr>
          <a:xfrm>
            <a:off x="2938947" y="3191900"/>
            <a:ext cx="3266100" cy="44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823" name="Google Shape;5823;p17"/>
          <p:cNvSpPr txBox="1"/>
          <p:nvPr>
            <p:ph idx="6" type="subTitle"/>
          </p:nvPr>
        </p:nvSpPr>
        <p:spPr>
          <a:xfrm>
            <a:off x="5157972" y="1470500"/>
            <a:ext cx="3266100" cy="44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grpSp>
        <p:nvGrpSpPr>
          <p:cNvPr id="5824" name="Google Shape;5824;p17"/>
          <p:cNvGrpSpPr/>
          <p:nvPr/>
        </p:nvGrpSpPr>
        <p:grpSpPr>
          <a:xfrm>
            <a:off x="-177500" y="2488498"/>
            <a:ext cx="9208645" cy="2822128"/>
            <a:chOff x="-177500" y="2488498"/>
            <a:chExt cx="9208645" cy="2822128"/>
          </a:xfrm>
        </p:grpSpPr>
        <p:grpSp>
          <p:nvGrpSpPr>
            <p:cNvPr id="5825" name="Google Shape;5825;p17"/>
            <p:cNvGrpSpPr/>
            <p:nvPr/>
          </p:nvGrpSpPr>
          <p:grpSpPr>
            <a:xfrm>
              <a:off x="7254425" y="4424126"/>
              <a:ext cx="1776720" cy="886500"/>
              <a:chOff x="7254425" y="4424126"/>
              <a:chExt cx="1776720" cy="886500"/>
            </a:xfrm>
          </p:grpSpPr>
          <p:sp>
            <p:nvSpPr>
              <p:cNvPr id="5826" name="Google Shape;5826;p17"/>
              <p:cNvSpPr/>
              <p:nvPr/>
            </p:nvSpPr>
            <p:spPr>
              <a:xfrm>
                <a:off x="7254425" y="4424126"/>
                <a:ext cx="886500" cy="8865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827" name="Google Shape;5827;p17"/>
              <p:cNvSpPr/>
              <p:nvPr/>
            </p:nvSpPr>
            <p:spPr>
              <a:xfrm>
                <a:off x="7388337" y="4558038"/>
                <a:ext cx="618600" cy="6186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828" name="Google Shape;5828;p17"/>
              <p:cNvSpPr/>
              <p:nvPr/>
            </p:nvSpPr>
            <p:spPr>
              <a:xfrm>
                <a:off x="8140933" y="4424126"/>
                <a:ext cx="886500" cy="8865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829" name="Google Shape;5829;p17"/>
              <p:cNvSpPr/>
              <p:nvPr/>
            </p:nvSpPr>
            <p:spPr>
              <a:xfrm>
                <a:off x="8274845" y="4558038"/>
                <a:ext cx="618600" cy="6186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830" name="Google Shape;5830;p17"/>
              <p:cNvCxnSpPr/>
              <p:nvPr/>
            </p:nvCxnSpPr>
            <p:spPr>
              <a:xfrm>
                <a:off x="7697694" y="4424728"/>
                <a:ext cx="0" cy="13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1" name="Google Shape;5831;p17"/>
              <p:cNvCxnSpPr>
                <a:stCxn id="5827" idx="3"/>
                <a:endCxn id="5829" idx="1"/>
              </p:cNvCxnSpPr>
              <p:nvPr/>
            </p:nvCxnSpPr>
            <p:spPr>
              <a:xfrm>
                <a:off x="8006937" y="4867338"/>
                <a:ext cx="26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2" name="Google Shape;5832;p17"/>
              <p:cNvCxnSpPr/>
              <p:nvPr/>
            </p:nvCxnSpPr>
            <p:spPr>
              <a:xfrm rot="10800000">
                <a:off x="8584200" y="4424835"/>
                <a:ext cx="0" cy="13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3" name="Google Shape;5833;p17"/>
              <p:cNvCxnSpPr>
                <a:stCxn id="5827" idx="1"/>
              </p:cNvCxnSpPr>
              <p:nvPr/>
            </p:nvCxnSpPr>
            <p:spPr>
              <a:xfrm rot="10800000">
                <a:off x="7261137" y="4867338"/>
                <a:ext cx="12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4" name="Google Shape;5834;p17"/>
              <p:cNvCxnSpPr>
                <a:stCxn id="5829" idx="3"/>
              </p:cNvCxnSpPr>
              <p:nvPr/>
            </p:nvCxnSpPr>
            <p:spPr>
              <a:xfrm>
                <a:off x="8893445" y="4867338"/>
                <a:ext cx="137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5" name="Google Shape;5835;p17"/>
              <p:cNvCxnSpPr>
                <a:stCxn id="5827" idx="2"/>
              </p:cNvCxnSpPr>
              <p:nvPr/>
            </p:nvCxnSpPr>
            <p:spPr>
              <a:xfrm>
                <a:off x="7697637" y="5176638"/>
                <a:ext cx="0" cy="13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6" name="Google Shape;5836;p17"/>
              <p:cNvCxnSpPr>
                <a:stCxn id="5829" idx="2"/>
              </p:cNvCxnSpPr>
              <p:nvPr/>
            </p:nvCxnSpPr>
            <p:spPr>
              <a:xfrm>
                <a:off x="8584145" y="5176638"/>
                <a:ext cx="0" cy="13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837" name="Google Shape;5837;p17"/>
              <p:cNvGrpSpPr/>
              <p:nvPr/>
            </p:nvGrpSpPr>
            <p:grpSpPr>
              <a:xfrm>
                <a:off x="8395298" y="4733417"/>
                <a:ext cx="377648" cy="267828"/>
                <a:chOff x="4033839" y="1966912"/>
                <a:chExt cx="4122796" cy="2923888"/>
              </a:xfrm>
            </p:grpSpPr>
            <p:sp>
              <p:nvSpPr>
                <p:cNvPr id="5838" name="Google Shape;5838;p17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9" name="Google Shape;5839;p17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0" name="Google Shape;5840;p17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1" name="Google Shape;5841;p17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2" name="Google Shape;5842;p17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3" name="Google Shape;5843;p17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4" name="Google Shape;5844;p17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45" name="Google Shape;5845;p17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846" name="Google Shape;5846;p17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7" name="Google Shape;5847;p17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48" name="Google Shape;5848;p17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849" name="Google Shape;5849;p17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50" name="Google Shape;5850;p17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1" name="Google Shape;5851;p17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5852" name="Google Shape;5852;p17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53" name="Google Shape;5853;p17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4" name="Google Shape;5854;p17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5855" name="Google Shape;5855;p17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56" name="Google Shape;5856;p17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57" name="Google Shape;5857;p17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8" name="Google Shape;5858;p17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5859" name="Google Shape;5859;p17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60" name="Google Shape;5860;p17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61" name="Google Shape;5861;p17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62" name="Google Shape;5862;p17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5863" name="Google Shape;5863;p17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64" name="Google Shape;5864;p17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65" name="Google Shape;5865;p17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66" name="Google Shape;5866;p17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5867" name="Google Shape;5867;p17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68" name="Google Shape;5868;p17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69" name="Google Shape;5869;p17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70" name="Google Shape;5870;p17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5871" name="Google Shape;5871;p17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2" name="Google Shape;5872;p17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3" name="Google Shape;5873;p17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74" name="Google Shape;5874;p17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5875" name="Google Shape;5875;p17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6" name="Google Shape;5876;p17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7" name="Google Shape;5877;p17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78" name="Google Shape;5878;p17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9" name="Google Shape;5879;p17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0" name="Google Shape;5880;p17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1" name="Google Shape;5881;p17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2" name="Google Shape;5882;p17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3" name="Google Shape;5883;p17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4" name="Google Shape;5884;p17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5" name="Google Shape;5885;p17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6" name="Google Shape;5886;p17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7" name="Google Shape;5887;p17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8" name="Google Shape;5888;p17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9" name="Google Shape;5889;p17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90" name="Google Shape;5890;p17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5891" name="Google Shape;5891;p17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2" name="Google Shape;5892;p17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3" name="Google Shape;5893;p17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4" name="Google Shape;5894;p17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5" name="Google Shape;5895;p17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6" name="Google Shape;5896;p17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7" name="Google Shape;5897;p17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8" name="Google Shape;5898;p17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9" name="Google Shape;5899;p17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0" name="Google Shape;5900;p17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1" name="Google Shape;5901;p17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2" name="Google Shape;5902;p17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03" name="Google Shape;5903;p17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5904" name="Google Shape;5904;p17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5" name="Google Shape;5905;p17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6" name="Google Shape;5906;p17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7" name="Google Shape;5907;p17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8" name="Google Shape;5908;p17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9" name="Google Shape;5909;p17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0" name="Google Shape;5910;p17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1" name="Google Shape;5911;p17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2" name="Google Shape;5912;p17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3" name="Google Shape;5913;p17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4" name="Google Shape;5914;p17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5" name="Google Shape;5915;p17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16" name="Google Shape;5916;p17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5917" name="Google Shape;5917;p17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8" name="Google Shape;5918;p17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9" name="Google Shape;5919;p17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0" name="Google Shape;5920;p17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1" name="Google Shape;5921;p17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2" name="Google Shape;5922;p17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3" name="Google Shape;5923;p17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4" name="Google Shape;5924;p17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5" name="Google Shape;5925;p17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5926" name="Google Shape;5926;p17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7" name="Google Shape;5927;p17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8" name="Google Shape;5928;p17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9" name="Google Shape;5929;p17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0" name="Google Shape;5930;p17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1" name="Google Shape;5931;p17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2" name="Google Shape;5932;p17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3" name="Google Shape;5933;p17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934" name="Google Shape;5934;p17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5" name="Google Shape;5935;p17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6" name="Google Shape;5936;p17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7" name="Google Shape;5937;p17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8" name="Google Shape;5938;p17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9" name="Google Shape;5939;p17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940" name="Google Shape;5940;p17"/>
            <p:cNvGrpSpPr/>
            <p:nvPr/>
          </p:nvGrpSpPr>
          <p:grpSpPr>
            <a:xfrm>
              <a:off x="-177500" y="2488498"/>
              <a:ext cx="894345" cy="2654654"/>
              <a:chOff x="-177500" y="2488498"/>
              <a:chExt cx="894345" cy="2654654"/>
            </a:xfrm>
          </p:grpSpPr>
          <p:sp>
            <p:nvSpPr>
              <p:cNvPr id="5941" name="Google Shape;5941;p17"/>
              <p:cNvSpPr/>
              <p:nvPr/>
            </p:nvSpPr>
            <p:spPr>
              <a:xfrm>
                <a:off x="-177500" y="2488498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942" name="Google Shape;5942;p17"/>
              <p:cNvSpPr/>
              <p:nvPr/>
            </p:nvSpPr>
            <p:spPr>
              <a:xfrm>
                <a:off x="-43955" y="2622043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943" name="Google Shape;5943;p17"/>
              <p:cNvSpPr/>
              <p:nvPr/>
            </p:nvSpPr>
            <p:spPr>
              <a:xfrm>
                <a:off x="-177500" y="3372837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944" name="Google Shape;5944;p17"/>
              <p:cNvSpPr/>
              <p:nvPr/>
            </p:nvSpPr>
            <p:spPr>
              <a:xfrm>
                <a:off x="-43955" y="3506382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945" name="Google Shape;5945;p17"/>
              <p:cNvCxnSpPr>
                <a:endCxn id="5942" idx="1"/>
              </p:cNvCxnSpPr>
              <p:nvPr/>
            </p:nvCxnSpPr>
            <p:spPr>
              <a:xfrm>
                <a:off x="-173855" y="2930593"/>
                <a:ext cx="129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46" name="Google Shape;5946;p17"/>
              <p:cNvCxnSpPr>
                <a:stCxn id="5942" idx="2"/>
                <a:endCxn id="5944" idx="0"/>
              </p:cNvCxnSpPr>
              <p:nvPr/>
            </p:nvCxnSpPr>
            <p:spPr>
              <a:xfrm>
                <a:off x="264595" y="3239143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47" name="Google Shape;5947;p17"/>
              <p:cNvCxnSpPr>
                <a:stCxn id="5942" idx="3"/>
              </p:cNvCxnSpPr>
              <p:nvPr/>
            </p:nvCxnSpPr>
            <p:spPr>
              <a:xfrm>
                <a:off x="573145" y="2930593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48" name="Google Shape;5948;p17"/>
              <p:cNvCxnSpPr>
                <a:stCxn id="5944" idx="1"/>
              </p:cNvCxnSpPr>
              <p:nvPr/>
            </p:nvCxnSpPr>
            <p:spPr>
              <a:xfrm rot="10800000">
                <a:off x="-177455" y="3814932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49" name="Google Shape;5949;p17"/>
              <p:cNvCxnSpPr>
                <a:stCxn id="5944" idx="3"/>
              </p:cNvCxnSpPr>
              <p:nvPr/>
            </p:nvCxnSpPr>
            <p:spPr>
              <a:xfrm>
                <a:off x="573145" y="3814932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0" name="Google Shape;5950;p17"/>
              <p:cNvCxnSpPr>
                <a:stCxn id="5944" idx="2"/>
                <a:endCxn id="5951" idx="0"/>
              </p:cNvCxnSpPr>
              <p:nvPr/>
            </p:nvCxnSpPr>
            <p:spPr>
              <a:xfrm>
                <a:off x="264595" y="4123482"/>
                <a:ext cx="0" cy="2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952" name="Google Shape;5952;p17"/>
              <p:cNvSpPr/>
              <p:nvPr/>
            </p:nvSpPr>
            <p:spPr>
              <a:xfrm>
                <a:off x="-177500" y="4258107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5951" name="Google Shape;5951;p17"/>
              <p:cNvSpPr/>
              <p:nvPr/>
            </p:nvSpPr>
            <p:spPr>
              <a:xfrm>
                <a:off x="-43955" y="4391652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5953" name="Google Shape;5953;p17"/>
              <p:cNvCxnSpPr>
                <a:stCxn id="5951" idx="1"/>
              </p:cNvCxnSpPr>
              <p:nvPr/>
            </p:nvCxnSpPr>
            <p:spPr>
              <a:xfrm rot="10800000">
                <a:off x="-177455" y="4700202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4" name="Google Shape;5954;p17"/>
              <p:cNvCxnSpPr>
                <a:stCxn id="5951" idx="3"/>
              </p:cNvCxnSpPr>
              <p:nvPr/>
            </p:nvCxnSpPr>
            <p:spPr>
              <a:xfrm>
                <a:off x="573145" y="4700202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5" name="Google Shape;5955;p17"/>
              <p:cNvCxnSpPr>
                <a:stCxn id="5951" idx="2"/>
              </p:cNvCxnSpPr>
              <p:nvPr/>
            </p:nvCxnSpPr>
            <p:spPr>
              <a:xfrm>
                <a:off x="264595" y="5008752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956" name="Google Shape;5956;p17"/>
              <p:cNvGrpSpPr/>
              <p:nvPr/>
            </p:nvGrpSpPr>
            <p:grpSpPr>
              <a:xfrm>
                <a:off x="80529" y="2797077"/>
                <a:ext cx="376824" cy="267243"/>
                <a:chOff x="4033839" y="1966912"/>
                <a:chExt cx="4122796" cy="2923888"/>
              </a:xfrm>
            </p:grpSpPr>
            <p:sp>
              <p:nvSpPr>
                <p:cNvPr id="5957" name="Google Shape;5957;p17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8" name="Google Shape;5958;p17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9" name="Google Shape;5959;p17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0" name="Google Shape;5960;p17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1" name="Google Shape;5961;p17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2" name="Google Shape;5962;p17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3" name="Google Shape;5963;p17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964" name="Google Shape;5964;p17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965" name="Google Shape;5965;p17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6" name="Google Shape;5966;p17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67" name="Google Shape;5967;p17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968" name="Google Shape;5968;p17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9" name="Google Shape;5969;p17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70" name="Google Shape;5970;p17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5971" name="Google Shape;5971;p17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2" name="Google Shape;5972;p17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73" name="Google Shape;5973;p17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5974" name="Google Shape;5974;p17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5" name="Google Shape;5975;p17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6" name="Google Shape;5976;p17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77" name="Google Shape;5977;p17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5978" name="Google Shape;5978;p17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9" name="Google Shape;5979;p17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0" name="Google Shape;5980;p17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81" name="Google Shape;5981;p17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5982" name="Google Shape;5982;p17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3" name="Google Shape;5983;p17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4" name="Google Shape;5984;p17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85" name="Google Shape;5985;p17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5986" name="Google Shape;5986;p17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7" name="Google Shape;5987;p17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8" name="Google Shape;5988;p17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89" name="Google Shape;5989;p17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5990" name="Google Shape;5990;p17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91" name="Google Shape;5991;p17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92" name="Google Shape;5992;p17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3" name="Google Shape;5993;p17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5994" name="Google Shape;5994;p17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95" name="Google Shape;5995;p17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96" name="Google Shape;5996;p17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997" name="Google Shape;5997;p17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8" name="Google Shape;5998;p17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9" name="Google Shape;5999;p17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0" name="Google Shape;6000;p17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1" name="Google Shape;6001;p17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2" name="Google Shape;6002;p17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3" name="Google Shape;6003;p17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4" name="Google Shape;6004;p17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5" name="Google Shape;6005;p17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6" name="Google Shape;6006;p17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7" name="Google Shape;6007;p17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8" name="Google Shape;6008;p17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009" name="Google Shape;6009;p17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6010" name="Google Shape;6010;p17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1" name="Google Shape;6011;p17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2" name="Google Shape;6012;p17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3" name="Google Shape;6013;p17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4" name="Google Shape;6014;p17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5" name="Google Shape;6015;p17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6" name="Google Shape;6016;p17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7" name="Google Shape;6017;p17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8" name="Google Shape;6018;p17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9" name="Google Shape;6019;p17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0" name="Google Shape;6020;p17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1" name="Google Shape;6021;p17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22" name="Google Shape;6022;p17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6023" name="Google Shape;6023;p17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4" name="Google Shape;6024;p17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5" name="Google Shape;6025;p17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6" name="Google Shape;6026;p17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7" name="Google Shape;6027;p17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8" name="Google Shape;6028;p17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9" name="Google Shape;6029;p17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0" name="Google Shape;6030;p17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1" name="Google Shape;6031;p17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2" name="Google Shape;6032;p17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3" name="Google Shape;6033;p17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4" name="Google Shape;6034;p17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35" name="Google Shape;6035;p17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6036" name="Google Shape;6036;p17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7" name="Google Shape;6037;p17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8" name="Google Shape;6038;p17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9" name="Google Shape;6039;p17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0" name="Google Shape;6040;p17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1" name="Google Shape;6041;p17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2" name="Google Shape;6042;p17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3" name="Google Shape;6043;p17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44" name="Google Shape;6044;p17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6045" name="Google Shape;6045;p17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6" name="Google Shape;6046;p17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7" name="Google Shape;6047;p17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8" name="Google Shape;6048;p17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9" name="Google Shape;6049;p17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0" name="Google Shape;6050;p17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1" name="Google Shape;6051;p17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2" name="Google Shape;6052;p17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053" name="Google Shape;6053;p17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4" name="Google Shape;6054;p17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5" name="Google Shape;6055;p17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6" name="Google Shape;6056;p17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7" name="Google Shape;6057;p17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8" name="Google Shape;6058;p17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6059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0" name="Google Shape;6060;p1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1" name="Google Shape;606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62" name="Google Shape;6062;p18"/>
          <p:cNvSpPr txBox="1"/>
          <p:nvPr>
            <p:ph idx="1" type="subTitle"/>
          </p:nvPr>
        </p:nvSpPr>
        <p:spPr>
          <a:xfrm>
            <a:off x="2352450" y="1275448"/>
            <a:ext cx="5340900" cy="461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063" name="Google Shape;6063;p18"/>
          <p:cNvSpPr txBox="1"/>
          <p:nvPr>
            <p:ph idx="2" type="subTitle"/>
          </p:nvPr>
        </p:nvSpPr>
        <p:spPr>
          <a:xfrm>
            <a:off x="2352450" y="2436810"/>
            <a:ext cx="5340900" cy="461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064" name="Google Shape;6064;p18"/>
          <p:cNvSpPr txBox="1"/>
          <p:nvPr>
            <p:ph idx="3" type="subTitle"/>
          </p:nvPr>
        </p:nvSpPr>
        <p:spPr>
          <a:xfrm>
            <a:off x="2352450" y="3598171"/>
            <a:ext cx="5340900" cy="461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065" name="Google Shape;6065;p18"/>
          <p:cNvSpPr txBox="1"/>
          <p:nvPr>
            <p:ph idx="4" type="subTitle"/>
          </p:nvPr>
        </p:nvSpPr>
        <p:spPr>
          <a:xfrm>
            <a:off x="2352450" y="1660400"/>
            <a:ext cx="5340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66" name="Google Shape;6066;p18"/>
          <p:cNvSpPr txBox="1"/>
          <p:nvPr>
            <p:ph idx="5" type="subTitle"/>
          </p:nvPr>
        </p:nvSpPr>
        <p:spPr>
          <a:xfrm>
            <a:off x="2352450" y="2823987"/>
            <a:ext cx="5340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67" name="Google Shape;6067;p18"/>
          <p:cNvSpPr txBox="1"/>
          <p:nvPr>
            <p:ph idx="6" type="subTitle"/>
          </p:nvPr>
        </p:nvSpPr>
        <p:spPr>
          <a:xfrm>
            <a:off x="2352450" y="3987575"/>
            <a:ext cx="5340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6068" name="Shape 6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9" name="Google Shape;6069;p1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0" name="Google Shape;607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71" name="Google Shape;6071;p19"/>
          <p:cNvSpPr txBox="1"/>
          <p:nvPr>
            <p:ph idx="1" type="subTitle"/>
          </p:nvPr>
        </p:nvSpPr>
        <p:spPr>
          <a:xfrm>
            <a:off x="1163725" y="1470500"/>
            <a:ext cx="3012300" cy="44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072" name="Google Shape;6072;p19"/>
          <p:cNvSpPr txBox="1"/>
          <p:nvPr>
            <p:ph idx="2" type="subTitle"/>
          </p:nvPr>
        </p:nvSpPr>
        <p:spPr>
          <a:xfrm>
            <a:off x="1163750" y="1834700"/>
            <a:ext cx="3012300" cy="88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73" name="Google Shape;6073;p19"/>
          <p:cNvSpPr txBox="1"/>
          <p:nvPr>
            <p:ph idx="3" type="subTitle"/>
          </p:nvPr>
        </p:nvSpPr>
        <p:spPr>
          <a:xfrm>
            <a:off x="4967975" y="1834700"/>
            <a:ext cx="3012300" cy="88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74" name="Google Shape;6074;p19"/>
          <p:cNvSpPr txBox="1"/>
          <p:nvPr>
            <p:ph idx="4" type="subTitle"/>
          </p:nvPr>
        </p:nvSpPr>
        <p:spPr>
          <a:xfrm>
            <a:off x="1163725" y="3556100"/>
            <a:ext cx="3012300" cy="88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75" name="Google Shape;6075;p19"/>
          <p:cNvSpPr txBox="1"/>
          <p:nvPr>
            <p:ph idx="5" type="subTitle"/>
          </p:nvPr>
        </p:nvSpPr>
        <p:spPr>
          <a:xfrm>
            <a:off x="4967970" y="3556100"/>
            <a:ext cx="3012300" cy="88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76" name="Google Shape;6076;p19"/>
          <p:cNvSpPr txBox="1"/>
          <p:nvPr>
            <p:ph idx="6" type="subTitle"/>
          </p:nvPr>
        </p:nvSpPr>
        <p:spPr>
          <a:xfrm>
            <a:off x="1163725" y="3191900"/>
            <a:ext cx="3012300" cy="44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077" name="Google Shape;6077;p19"/>
          <p:cNvSpPr txBox="1"/>
          <p:nvPr>
            <p:ph idx="7" type="subTitle"/>
          </p:nvPr>
        </p:nvSpPr>
        <p:spPr>
          <a:xfrm>
            <a:off x="4967950" y="1470500"/>
            <a:ext cx="3012300" cy="44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078" name="Google Shape;6078;p19"/>
          <p:cNvSpPr txBox="1"/>
          <p:nvPr>
            <p:ph idx="8" type="subTitle"/>
          </p:nvPr>
        </p:nvSpPr>
        <p:spPr>
          <a:xfrm>
            <a:off x="4967950" y="3191900"/>
            <a:ext cx="3012300" cy="44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grpSp>
        <p:nvGrpSpPr>
          <p:cNvPr id="6079" name="Google Shape;6079;p19"/>
          <p:cNvGrpSpPr/>
          <p:nvPr/>
        </p:nvGrpSpPr>
        <p:grpSpPr>
          <a:xfrm>
            <a:off x="-177029" y="1155074"/>
            <a:ext cx="9497820" cy="2833039"/>
            <a:chOff x="-177029" y="1155074"/>
            <a:chExt cx="9497820" cy="2833039"/>
          </a:xfrm>
        </p:grpSpPr>
        <p:grpSp>
          <p:nvGrpSpPr>
            <p:cNvPr id="6080" name="Google Shape;6080;p19"/>
            <p:cNvGrpSpPr/>
            <p:nvPr/>
          </p:nvGrpSpPr>
          <p:grpSpPr>
            <a:xfrm>
              <a:off x="8426446" y="1155074"/>
              <a:ext cx="894345" cy="1772639"/>
              <a:chOff x="8426446" y="1155074"/>
              <a:chExt cx="894345" cy="1772639"/>
            </a:xfrm>
          </p:grpSpPr>
          <p:sp>
            <p:nvSpPr>
              <p:cNvPr id="6081" name="Google Shape;6081;p19"/>
              <p:cNvSpPr/>
              <p:nvPr/>
            </p:nvSpPr>
            <p:spPr>
              <a:xfrm>
                <a:off x="8426446" y="1158329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082" name="Google Shape;6082;p19"/>
              <p:cNvSpPr/>
              <p:nvPr/>
            </p:nvSpPr>
            <p:spPr>
              <a:xfrm>
                <a:off x="8559991" y="1291874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083" name="Google Shape;6083;p19"/>
              <p:cNvSpPr/>
              <p:nvPr/>
            </p:nvSpPr>
            <p:spPr>
              <a:xfrm>
                <a:off x="8426446" y="2042668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084" name="Google Shape;6084;p19"/>
              <p:cNvSpPr/>
              <p:nvPr/>
            </p:nvSpPr>
            <p:spPr>
              <a:xfrm>
                <a:off x="8559991" y="2176212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6085" name="Google Shape;6085;p19"/>
              <p:cNvCxnSpPr>
                <a:endCxn id="6082" idx="1"/>
              </p:cNvCxnSpPr>
              <p:nvPr/>
            </p:nvCxnSpPr>
            <p:spPr>
              <a:xfrm>
                <a:off x="8432191" y="1600424"/>
                <a:ext cx="127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86" name="Google Shape;6086;p19"/>
              <p:cNvCxnSpPr>
                <a:stCxn id="6082" idx="2"/>
                <a:endCxn id="6084" idx="0"/>
              </p:cNvCxnSpPr>
              <p:nvPr/>
            </p:nvCxnSpPr>
            <p:spPr>
              <a:xfrm>
                <a:off x="8868541" y="1908974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87" name="Google Shape;6087;p19"/>
              <p:cNvCxnSpPr>
                <a:stCxn id="6082" idx="3"/>
              </p:cNvCxnSpPr>
              <p:nvPr/>
            </p:nvCxnSpPr>
            <p:spPr>
              <a:xfrm>
                <a:off x="9177091" y="1600424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88" name="Google Shape;6088;p19"/>
              <p:cNvCxnSpPr>
                <a:stCxn id="6082" idx="0"/>
              </p:cNvCxnSpPr>
              <p:nvPr/>
            </p:nvCxnSpPr>
            <p:spPr>
              <a:xfrm rot="10800000">
                <a:off x="8868541" y="1155074"/>
                <a:ext cx="0" cy="13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89" name="Google Shape;6089;p19"/>
              <p:cNvCxnSpPr>
                <a:stCxn id="6084" idx="1"/>
              </p:cNvCxnSpPr>
              <p:nvPr/>
            </p:nvCxnSpPr>
            <p:spPr>
              <a:xfrm rot="10800000">
                <a:off x="8428591" y="2484762"/>
                <a:ext cx="13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90" name="Google Shape;6090;p19"/>
              <p:cNvCxnSpPr>
                <a:stCxn id="6084" idx="3"/>
              </p:cNvCxnSpPr>
              <p:nvPr/>
            </p:nvCxnSpPr>
            <p:spPr>
              <a:xfrm>
                <a:off x="9177091" y="2484762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91" name="Google Shape;6091;p19"/>
              <p:cNvCxnSpPr>
                <a:stCxn id="6084" idx="2"/>
              </p:cNvCxnSpPr>
              <p:nvPr/>
            </p:nvCxnSpPr>
            <p:spPr>
              <a:xfrm>
                <a:off x="8868541" y="2793312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6092" name="Google Shape;6092;p19"/>
              <p:cNvGrpSpPr/>
              <p:nvPr/>
            </p:nvGrpSpPr>
            <p:grpSpPr>
              <a:xfrm>
                <a:off x="8680268" y="2351759"/>
                <a:ext cx="376824" cy="267243"/>
                <a:chOff x="4033839" y="1966912"/>
                <a:chExt cx="4122796" cy="2923888"/>
              </a:xfrm>
            </p:grpSpPr>
            <p:sp>
              <p:nvSpPr>
                <p:cNvPr id="6093" name="Google Shape;6093;p19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4" name="Google Shape;6094;p19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5" name="Google Shape;6095;p19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6" name="Google Shape;6096;p19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7" name="Google Shape;6097;p19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8" name="Google Shape;6098;p19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9" name="Google Shape;6099;p19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100" name="Google Shape;6100;p19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101" name="Google Shape;6101;p19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2" name="Google Shape;6102;p19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03" name="Google Shape;6103;p19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104" name="Google Shape;6104;p19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5" name="Google Shape;6105;p19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06" name="Google Shape;6106;p19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6107" name="Google Shape;6107;p19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8" name="Google Shape;6108;p19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09" name="Google Shape;6109;p19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6110" name="Google Shape;6110;p19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1" name="Google Shape;6111;p19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2" name="Google Shape;6112;p19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13" name="Google Shape;6113;p19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6114" name="Google Shape;6114;p19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5" name="Google Shape;6115;p19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6" name="Google Shape;6116;p19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17" name="Google Shape;6117;p19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6118" name="Google Shape;6118;p19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9" name="Google Shape;6119;p19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0" name="Google Shape;6120;p19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21" name="Google Shape;6121;p19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6122" name="Google Shape;6122;p19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3" name="Google Shape;6123;p19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4" name="Google Shape;6124;p19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25" name="Google Shape;6125;p19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6126" name="Google Shape;6126;p19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7" name="Google Shape;6127;p19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8" name="Google Shape;6128;p19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29" name="Google Shape;6129;p19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6130" name="Google Shape;6130;p19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1" name="Google Shape;6131;p19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2" name="Google Shape;6132;p19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33" name="Google Shape;6133;p19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4" name="Google Shape;6134;p19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5" name="Google Shape;6135;p19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6" name="Google Shape;6136;p19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7" name="Google Shape;6137;p19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8" name="Google Shape;6138;p19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9" name="Google Shape;6139;p19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0" name="Google Shape;6140;p19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1" name="Google Shape;6141;p19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2" name="Google Shape;6142;p19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3" name="Google Shape;6143;p19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4" name="Google Shape;6144;p19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145" name="Google Shape;6145;p19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6146" name="Google Shape;6146;p19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7" name="Google Shape;6147;p19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8" name="Google Shape;6148;p19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9" name="Google Shape;6149;p19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0" name="Google Shape;6150;p19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1" name="Google Shape;6151;p19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2" name="Google Shape;6152;p19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3" name="Google Shape;6153;p19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4" name="Google Shape;6154;p19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5" name="Google Shape;6155;p19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6" name="Google Shape;6156;p19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7" name="Google Shape;6157;p19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58" name="Google Shape;6158;p19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6159" name="Google Shape;6159;p19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0" name="Google Shape;6160;p19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1" name="Google Shape;6161;p19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2" name="Google Shape;6162;p19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3" name="Google Shape;6163;p19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4" name="Google Shape;6164;p19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5" name="Google Shape;6165;p19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6" name="Google Shape;6166;p19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7" name="Google Shape;6167;p19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8" name="Google Shape;6168;p19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9" name="Google Shape;6169;p19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0" name="Google Shape;6170;p19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71" name="Google Shape;6171;p19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6172" name="Google Shape;6172;p19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3" name="Google Shape;6173;p19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4" name="Google Shape;6174;p19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5" name="Google Shape;6175;p19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6" name="Google Shape;6176;p19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7" name="Google Shape;6177;p19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8" name="Google Shape;6178;p19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9" name="Google Shape;6179;p19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80" name="Google Shape;6180;p19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6181" name="Google Shape;6181;p19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2" name="Google Shape;6182;p19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3" name="Google Shape;6183;p19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4" name="Google Shape;6184;p19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5" name="Google Shape;6185;p19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6" name="Google Shape;6186;p19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7" name="Google Shape;6187;p19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8" name="Google Shape;6188;p19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89" name="Google Shape;6189;p19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0" name="Google Shape;6190;p19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1" name="Google Shape;6191;p19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2" name="Google Shape;6192;p19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3" name="Google Shape;6193;p19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4" name="Google Shape;6194;p19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95" name="Google Shape;6195;p19"/>
            <p:cNvGrpSpPr/>
            <p:nvPr/>
          </p:nvGrpSpPr>
          <p:grpSpPr>
            <a:xfrm>
              <a:off x="-177029" y="2215474"/>
              <a:ext cx="894345" cy="1772639"/>
              <a:chOff x="-177029" y="2215474"/>
              <a:chExt cx="894345" cy="1772639"/>
            </a:xfrm>
          </p:grpSpPr>
          <p:sp>
            <p:nvSpPr>
              <p:cNvPr id="6196" name="Google Shape;6196;p19"/>
              <p:cNvSpPr/>
              <p:nvPr/>
            </p:nvSpPr>
            <p:spPr>
              <a:xfrm>
                <a:off x="-177029" y="2218729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197" name="Google Shape;6197;p19"/>
              <p:cNvSpPr/>
              <p:nvPr/>
            </p:nvSpPr>
            <p:spPr>
              <a:xfrm>
                <a:off x="-43484" y="2352274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198" name="Google Shape;6198;p19"/>
              <p:cNvSpPr/>
              <p:nvPr/>
            </p:nvSpPr>
            <p:spPr>
              <a:xfrm>
                <a:off x="-177029" y="3103068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199" name="Google Shape;6199;p19"/>
              <p:cNvSpPr/>
              <p:nvPr/>
            </p:nvSpPr>
            <p:spPr>
              <a:xfrm>
                <a:off x="-43484" y="3236612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6200" name="Google Shape;6200;p19"/>
              <p:cNvCxnSpPr>
                <a:endCxn id="6197" idx="1"/>
              </p:cNvCxnSpPr>
              <p:nvPr/>
            </p:nvCxnSpPr>
            <p:spPr>
              <a:xfrm>
                <a:off x="-171284" y="2660824"/>
                <a:ext cx="127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1" name="Google Shape;6201;p19"/>
              <p:cNvCxnSpPr>
                <a:stCxn id="6197" idx="2"/>
                <a:endCxn id="6199" idx="0"/>
              </p:cNvCxnSpPr>
              <p:nvPr/>
            </p:nvCxnSpPr>
            <p:spPr>
              <a:xfrm>
                <a:off x="265066" y="2969374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2" name="Google Shape;6202;p19"/>
              <p:cNvCxnSpPr>
                <a:stCxn id="6197" idx="3"/>
              </p:cNvCxnSpPr>
              <p:nvPr/>
            </p:nvCxnSpPr>
            <p:spPr>
              <a:xfrm>
                <a:off x="573616" y="2660824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3" name="Google Shape;6203;p19"/>
              <p:cNvCxnSpPr>
                <a:stCxn id="6197" idx="0"/>
              </p:cNvCxnSpPr>
              <p:nvPr/>
            </p:nvCxnSpPr>
            <p:spPr>
              <a:xfrm rot="10800000">
                <a:off x="265066" y="2215474"/>
                <a:ext cx="0" cy="13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4" name="Google Shape;6204;p19"/>
              <p:cNvCxnSpPr>
                <a:stCxn id="6199" idx="1"/>
              </p:cNvCxnSpPr>
              <p:nvPr/>
            </p:nvCxnSpPr>
            <p:spPr>
              <a:xfrm rot="10800000">
                <a:off x="-174884" y="3545162"/>
                <a:ext cx="13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5" name="Google Shape;6205;p19"/>
              <p:cNvCxnSpPr>
                <a:stCxn id="6199" idx="3"/>
              </p:cNvCxnSpPr>
              <p:nvPr/>
            </p:nvCxnSpPr>
            <p:spPr>
              <a:xfrm>
                <a:off x="573616" y="3545162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6" name="Google Shape;6206;p19"/>
              <p:cNvCxnSpPr>
                <a:stCxn id="6199" idx="2"/>
              </p:cNvCxnSpPr>
              <p:nvPr/>
            </p:nvCxnSpPr>
            <p:spPr>
              <a:xfrm>
                <a:off x="265066" y="3853712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6207" name="Google Shape;6207;p19"/>
              <p:cNvGrpSpPr/>
              <p:nvPr/>
            </p:nvGrpSpPr>
            <p:grpSpPr>
              <a:xfrm>
                <a:off x="76793" y="2526796"/>
                <a:ext cx="376824" cy="267243"/>
                <a:chOff x="4033839" y="1966912"/>
                <a:chExt cx="4122796" cy="2923888"/>
              </a:xfrm>
            </p:grpSpPr>
            <p:sp>
              <p:nvSpPr>
                <p:cNvPr id="6208" name="Google Shape;6208;p19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9" name="Google Shape;6209;p19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0" name="Google Shape;6210;p19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1" name="Google Shape;6211;p19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2" name="Google Shape;6212;p19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3" name="Google Shape;6213;p19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4" name="Google Shape;6214;p19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15" name="Google Shape;6215;p19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216" name="Google Shape;6216;p19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7" name="Google Shape;6217;p19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18" name="Google Shape;6218;p19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219" name="Google Shape;6219;p19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0" name="Google Shape;6220;p19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21" name="Google Shape;6221;p19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6222" name="Google Shape;6222;p19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3" name="Google Shape;6223;p19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24" name="Google Shape;6224;p19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6225" name="Google Shape;6225;p19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6" name="Google Shape;6226;p19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7" name="Google Shape;6227;p19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28" name="Google Shape;6228;p19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6229" name="Google Shape;6229;p19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0" name="Google Shape;6230;p19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1" name="Google Shape;6231;p19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32" name="Google Shape;6232;p19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6233" name="Google Shape;6233;p19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4" name="Google Shape;6234;p19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5" name="Google Shape;6235;p19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36" name="Google Shape;6236;p19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6237" name="Google Shape;6237;p19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8" name="Google Shape;6238;p19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9" name="Google Shape;6239;p19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40" name="Google Shape;6240;p19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6241" name="Google Shape;6241;p19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2" name="Google Shape;6242;p19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3" name="Google Shape;6243;p19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44" name="Google Shape;6244;p19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6245" name="Google Shape;6245;p19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6" name="Google Shape;6246;p19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7" name="Google Shape;6247;p19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48" name="Google Shape;6248;p19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9" name="Google Shape;6249;p19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0" name="Google Shape;6250;p19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1" name="Google Shape;6251;p19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2" name="Google Shape;6252;p19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3" name="Google Shape;6253;p19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4" name="Google Shape;6254;p19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5" name="Google Shape;6255;p19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6" name="Google Shape;6256;p19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7" name="Google Shape;6257;p19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8" name="Google Shape;6258;p19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9" name="Google Shape;6259;p19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60" name="Google Shape;6260;p19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6261" name="Google Shape;6261;p19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2" name="Google Shape;6262;p19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3" name="Google Shape;6263;p19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4" name="Google Shape;6264;p19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5" name="Google Shape;6265;p19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6" name="Google Shape;6266;p19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7" name="Google Shape;6267;p19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8" name="Google Shape;6268;p19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9" name="Google Shape;6269;p19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0" name="Google Shape;6270;p19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1" name="Google Shape;6271;p19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2" name="Google Shape;6272;p19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73" name="Google Shape;6273;p19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6274" name="Google Shape;6274;p19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5" name="Google Shape;6275;p19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6" name="Google Shape;6276;p19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7" name="Google Shape;6277;p19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8" name="Google Shape;6278;p19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9" name="Google Shape;6279;p19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0" name="Google Shape;6280;p19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1" name="Google Shape;6281;p19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2" name="Google Shape;6282;p19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3" name="Google Shape;6283;p19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4" name="Google Shape;6284;p19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5" name="Google Shape;6285;p19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6" name="Google Shape;6286;p19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6287" name="Google Shape;6287;p19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8" name="Google Shape;6288;p19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9" name="Google Shape;6289;p19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0" name="Google Shape;6290;p19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1" name="Google Shape;6291;p19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2" name="Google Shape;6292;p19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3" name="Google Shape;6293;p19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4" name="Google Shape;6294;p19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95" name="Google Shape;6295;p19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6296" name="Google Shape;6296;p19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7" name="Google Shape;6297;p19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8" name="Google Shape;6298;p19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9" name="Google Shape;6299;p19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0" name="Google Shape;6300;p19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1" name="Google Shape;6301;p19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2" name="Google Shape;6302;p19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3" name="Google Shape;6303;p19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304" name="Google Shape;6304;p19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5" name="Google Shape;6305;p19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6" name="Google Shape;6306;p19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7" name="Google Shape;6307;p19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8" name="Google Shape;6308;p19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9" name="Google Shape;6309;p19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6310" name="Shape 6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1" name="Google Shape;6311;p20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2" name="Google Shape;631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13" name="Google Shape;6313;p20"/>
          <p:cNvSpPr txBox="1"/>
          <p:nvPr>
            <p:ph idx="1" type="subTitle"/>
          </p:nvPr>
        </p:nvSpPr>
        <p:spPr>
          <a:xfrm>
            <a:off x="722575" y="1834700"/>
            <a:ext cx="24189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14" name="Google Shape;6314;p20"/>
          <p:cNvSpPr txBox="1"/>
          <p:nvPr>
            <p:ph idx="2" type="subTitle"/>
          </p:nvPr>
        </p:nvSpPr>
        <p:spPr>
          <a:xfrm>
            <a:off x="3366287" y="1834700"/>
            <a:ext cx="24189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15" name="Google Shape;6315;p20"/>
          <p:cNvSpPr txBox="1"/>
          <p:nvPr>
            <p:ph idx="3" type="subTitle"/>
          </p:nvPr>
        </p:nvSpPr>
        <p:spPr>
          <a:xfrm>
            <a:off x="6009995" y="1834700"/>
            <a:ext cx="24189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16" name="Google Shape;6316;p20"/>
          <p:cNvSpPr txBox="1"/>
          <p:nvPr>
            <p:ph idx="4" type="subTitle"/>
          </p:nvPr>
        </p:nvSpPr>
        <p:spPr>
          <a:xfrm>
            <a:off x="722578" y="3556100"/>
            <a:ext cx="24189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17" name="Google Shape;6317;p20"/>
          <p:cNvSpPr txBox="1"/>
          <p:nvPr>
            <p:ph idx="5" type="subTitle"/>
          </p:nvPr>
        </p:nvSpPr>
        <p:spPr>
          <a:xfrm>
            <a:off x="3366287" y="3556100"/>
            <a:ext cx="24189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18" name="Google Shape;6318;p20"/>
          <p:cNvSpPr txBox="1"/>
          <p:nvPr>
            <p:ph idx="6" type="subTitle"/>
          </p:nvPr>
        </p:nvSpPr>
        <p:spPr>
          <a:xfrm>
            <a:off x="6009995" y="3556100"/>
            <a:ext cx="24189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19" name="Google Shape;6319;p20"/>
          <p:cNvSpPr txBox="1"/>
          <p:nvPr>
            <p:ph idx="7" type="subTitle"/>
          </p:nvPr>
        </p:nvSpPr>
        <p:spPr>
          <a:xfrm>
            <a:off x="722575" y="1199900"/>
            <a:ext cx="2418900" cy="711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320" name="Google Shape;6320;p20"/>
          <p:cNvSpPr txBox="1"/>
          <p:nvPr>
            <p:ph idx="8" type="subTitle"/>
          </p:nvPr>
        </p:nvSpPr>
        <p:spPr>
          <a:xfrm>
            <a:off x="3366287" y="1199900"/>
            <a:ext cx="2418900" cy="711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321" name="Google Shape;6321;p20"/>
          <p:cNvSpPr txBox="1"/>
          <p:nvPr>
            <p:ph idx="9" type="subTitle"/>
          </p:nvPr>
        </p:nvSpPr>
        <p:spPr>
          <a:xfrm>
            <a:off x="6009999" y="1199900"/>
            <a:ext cx="2418900" cy="711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322" name="Google Shape;6322;p20"/>
          <p:cNvSpPr txBox="1"/>
          <p:nvPr>
            <p:ph idx="13" type="subTitle"/>
          </p:nvPr>
        </p:nvSpPr>
        <p:spPr>
          <a:xfrm>
            <a:off x="722575" y="2921300"/>
            <a:ext cx="2418900" cy="711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323" name="Google Shape;6323;p20"/>
          <p:cNvSpPr txBox="1"/>
          <p:nvPr>
            <p:ph idx="14" type="subTitle"/>
          </p:nvPr>
        </p:nvSpPr>
        <p:spPr>
          <a:xfrm>
            <a:off x="3366287" y="2921300"/>
            <a:ext cx="2418900" cy="711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324" name="Google Shape;6324;p20"/>
          <p:cNvSpPr txBox="1"/>
          <p:nvPr>
            <p:ph idx="15" type="subTitle"/>
          </p:nvPr>
        </p:nvSpPr>
        <p:spPr>
          <a:xfrm>
            <a:off x="6009999" y="2921300"/>
            <a:ext cx="2418900" cy="711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grpSp>
        <p:nvGrpSpPr>
          <p:cNvPr id="6325" name="Google Shape;6325;p20"/>
          <p:cNvGrpSpPr/>
          <p:nvPr/>
        </p:nvGrpSpPr>
        <p:grpSpPr>
          <a:xfrm>
            <a:off x="-176100" y="-211161"/>
            <a:ext cx="9320095" cy="5705550"/>
            <a:chOff x="-176100" y="-211161"/>
            <a:chExt cx="9320095" cy="5705550"/>
          </a:xfrm>
        </p:grpSpPr>
        <p:grpSp>
          <p:nvGrpSpPr>
            <p:cNvPr id="6326" name="Google Shape;6326;p20"/>
            <p:cNvGrpSpPr/>
            <p:nvPr/>
          </p:nvGrpSpPr>
          <p:grpSpPr>
            <a:xfrm>
              <a:off x="5640300" y="4608489"/>
              <a:ext cx="891045" cy="885900"/>
              <a:chOff x="5640300" y="4608489"/>
              <a:chExt cx="891045" cy="885900"/>
            </a:xfrm>
          </p:grpSpPr>
          <p:cxnSp>
            <p:nvCxnSpPr>
              <p:cNvPr id="6327" name="Google Shape;6327;p20"/>
              <p:cNvCxnSpPr>
                <a:endCxn id="6328" idx="0"/>
              </p:cNvCxnSpPr>
              <p:nvPr/>
            </p:nvCxnSpPr>
            <p:spPr>
              <a:xfrm>
                <a:off x="6082395" y="4608489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29" name="Google Shape;6329;p20"/>
              <p:cNvSpPr/>
              <p:nvPr/>
            </p:nvSpPr>
            <p:spPr>
              <a:xfrm>
                <a:off x="5640300" y="4609344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328" name="Google Shape;6328;p20"/>
              <p:cNvSpPr/>
              <p:nvPr/>
            </p:nvSpPr>
            <p:spPr>
              <a:xfrm>
                <a:off x="5773845" y="4742889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6330" name="Google Shape;6330;p20"/>
              <p:cNvCxnSpPr>
                <a:stCxn id="6328" idx="1"/>
              </p:cNvCxnSpPr>
              <p:nvPr/>
            </p:nvCxnSpPr>
            <p:spPr>
              <a:xfrm rot="10800000">
                <a:off x="5640345" y="5051439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31" name="Google Shape;6331;p20"/>
              <p:cNvCxnSpPr>
                <a:stCxn id="6328" idx="3"/>
              </p:cNvCxnSpPr>
              <p:nvPr/>
            </p:nvCxnSpPr>
            <p:spPr>
              <a:xfrm>
                <a:off x="6390945" y="5051439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32" name="Google Shape;6332;p20"/>
              <p:cNvCxnSpPr>
                <a:stCxn id="6328" idx="2"/>
              </p:cNvCxnSpPr>
              <p:nvPr/>
            </p:nvCxnSpPr>
            <p:spPr>
              <a:xfrm>
                <a:off x="6082395" y="5359989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333" name="Google Shape;6333;p20"/>
            <p:cNvGrpSpPr/>
            <p:nvPr/>
          </p:nvGrpSpPr>
          <p:grpSpPr>
            <a:xfrm>
              <a:off x="8252950" y="-211161"/>
              <a:ext cx="891045" cy="885900"/>
              <a:chOff x="8252950" y="-211161"/>
              <a:chExt cx="891045" cy="885900"/>
            </a:xfrm>
          </p:grpSpPr>
          <p:cxnSp>
            <p:nvCxnSpPr>
              <p:cNvPr id="6334" name="Google Shape;6334;p20"/>
              <p:cNvCxnSpPr>
                <a:endCxn id="6335" idx="0"/>
              </p:cNvCxnSpPr>
              <p:nvPr/>
            </p:nvCxnSpPr>
            <p:spPr>
              <a:xfrm>
                <a:off x="8695045" y="-211161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36" name="Google Shape;6336;p20"/>
              <p:cNvSpPr/>
              <p:nvPr/>
            </p:nvSpPr>
            <p:spPr>
              <a:xfrm>
                <a:off x="8252950" y="-210306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335" name="Google Shape;6335;p20"/>
              <p:cNvSpPr/>
              <p:nvPr/>
            </p:nvSpPr>
            <p:spPr>
              <a:xfrm>
                <a:off x="8386495" y="-76761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6337" name="Google Shape;6337;p20"/>
              <p:cNvCxnSpPr>
                <a:stCxn id="6335" idx="1"/>
              </p:cNvCxnSpPr>
              <p:nvPr/>
            </p:nvCxnSpPr>
            <p:spPr>
              <a:xfrm rot="10800000">
                <a:off x="8252995" y="231789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38" name="Google Shape;6338;p20"/>
              <p:cNvCxnSpPr>
                <a:stCxn id="6335" idx="3"/>
              </p:cNvCxnSpPr>
              <p:nvPr/>
            </p:nvCxnSpPr>
            <p:spPr>
              <a:xfrm>
                <a:off x="9003595" y="231789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39" name="Google Shape;6339;p20"/>
              <p:cNvCxnSpPr>
                <a:stCxn id="6335" idx="2"/>
              </p:cNvCxnSpPr>
              <p:nvPr/>
            </p:nvCxnSpPr>
            <p:spPr>
              <a:xfrm>
                <a:off x="8695045" y="540339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340" name="Google Shape;6340;p20"/>
            <p:cNvGrpSpPr/>
            <p:nvPr/>
          </p:nvGrpSpPr>
          <p:grpSpPr>
            <a:xfrm>
              <a:off x="-176100" y="2503464"/>
              <a:ext cx="891045" cy="885900"/>
              <a:chOff x="-179475" y="3718114"/>
              <a:chExt cx="891045" cy="885900"/>
            </a:xfrm>
          </p:grpSpPr>
          <p:cxnSp>
            <p:nvCxnSpPr>
              <p:cNvPr id="6341" name="Google Shape;6341;p20"/>
              <p:cNvCxnSpPr>
                <a:endCxn id="6342" idx="0"/>
              </p:cNvCxnSpPr>
              <p:nvPr/>
            </p:nvCxnSpPr>
            <p:spPr>
              <a:xfrm>
                <a:off x="262620" y="3718114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43" name="Google Shape;6343;p20"/>
              <p:cNvSpPr/>
              <p:nvPr/>
            </p:nvSpPr>
            <p:spPr>
              <a:xfrm>
                <a:off x="-179475" y="3718969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342" name="Google Shape;6342;p20"/>
              <p:cNvSpPr/>
              <p:nvPr/>
            </p:nvSpPr>
            <p:spPr>
              <a:xfrm>
                <a:off x="-45930" y="3852514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6344" name="Google Shape;6344;p20"/>
              <p:cNvCxnSpPr>
                <a:stCxn id="6342" idx="1"/>
              </p:cNvCxnSpPr>
              <p:nvPr/>
            </p:nvCxnSpPr>
            <p:spPr>
              <a:xfrm rot="10800000">
                <a:off x="-179430" y="4161064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45" name="Google Shape;6345;p20"/>
              <p:cNvCxnSpPr>
                <a:stCxn id="6342" idx="3"/>
              </p:cNvCxnSpPr>
              <p:nvPr/>
            </p:nvCxnSpPr>
            <p:spPr>
              <a:xfrm>
                <a:off x="571170" y="4161064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46" name="Google Shape;6346;p20"/>
              <p:cNvCxnSpPr>
                <a:stCxn id="6342" idx="2"/>
              </p:cNvCxnSpPr>
              <p:nvPr/>
            </p:nvCxnSpPr>
            <p:spPr>
              <a:xfrm>
                <a:off x="262620" y="4469614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6347" name="Google Shape;6347;p20"/>
              <p:cNvGrpSpPr/>
              <p:nvPr/>
            </p:nvGrpSpPr>
            <p:grpSpPr>
              <a:xfrm>
                <a:off x="78554" y="4028480"/>
                <a:ext cx="376824" cy="267243"/>
                <a:chOff x="4033839" y="1966912"/>
                <a:chExt cx="4122796" cy="2923888"/>
              </a:xfrm>
            </p:grpSpPr>
            <p:sp>
              <p:nvSpPr>
                <p:cNvPr id="6348" name="Google Shape;6348;p20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9" name="Google Shape;6349;p20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0" name="Google Shape;6350;p20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1" name="Google Shape;6351;p20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2" name="Google Shape;6352;p20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3" name="Google Shape;6353;p20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4" name="Google Shape;6354;p20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355" name="Google Shape;6355;p20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356" name="Google Shape;6356;p20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7" name="Google Shape;6357;p20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8" name="Google Shape;6358;p20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359" name="Google Shape;6359;p20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0" name="Google Shape;6360;p20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61" name="Google Shape;6361;p20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6362" name="Google Shape;6362;p20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3" name="Google Shape;6363;p20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64" name="Google Shape;6364;p20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6365" name="Google Shape;6365;p20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6" name="Google Shape;6366;p20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7" name="Google Shape;6367;p20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68" name="Google Shape;6368;p20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6369" name="Google Shape;6369;p20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0" name="Google Shape;6370;p20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1" name="Google Shape;6371;p20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72" name="Google Shape;6372;p20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6373" name="Google Shape;6373;p20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4" name="Google Shape;6374;p20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5" name="Google Shape;6375;p20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76" name="Google Shape;6376;p20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6377" name="Google Shape;6377;p20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8" name="Google Shape;6378;p20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9" name="Google Shape;6379;p20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80" name="Google Shape;6380;p20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6381" name="Google Shape;6381;p20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2" name="Google Shape;6382;p20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3" name="Google Shape;6383;p20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84" name="Google Shape;6384;p20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6385" name="Google Shape;6385;p20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6" name="Google Shape;6386;p20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7" name="Google Shape;6387;p20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388" name="Google Shape;6388;p20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9" name="Google Shape;6389;p20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0" name="Google Shape;6390;p20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1" name="Google Shape;6391;p20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2" name="Google Shape;6392;p20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3" name="Google Shape;6393;p20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4" name="Google Shape;6394;p20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5" name="Google Shape;6395;p20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6" name="Google Shape;6396;p20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7" name="Google Shape;6397;p20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8" name="Google Shape;6398;p20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9" name="Google Shape;6399;p20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400" name="Google Shape;6400;p20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6401" name="Google Shape;6401;p20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2" name="Google Shape;6402;p20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3" name="Google Shape;6403;p20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4" name="Google Shape;6404;p20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5" name="Google Shape;6405;p20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6" name="Google Shape;6406;p20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7" name="Google Shape;6407;p20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8" name="Google Shape;6408;p20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9" name="Google Shape;6409;p20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0" name="Google Shape;6410;p20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1" name="Google Shape;6411;p20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2" name="Google Shape;6412;p20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13" name="Google Shape;6413;p20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6414" name="Google Shape;6414;p20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5" name="Google Shape;6415;p20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6" name="Google Shape;6416;p20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7" name="Google Shape;6417;p20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8" name="Google Shape;6418;p20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9" name="Google Shape;6419;p20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0" name="Google Shape;6420;p20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1" name="Google Shape;6421;p20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2" name="Google Shape;6422;p20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3" name="Google Shape;6423;p20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4" name="Google Shape;6424;p20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5" name="Google Shape;6425;p20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6" name="Google Shape;6426;p20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6427" name="Google Shape;6427;p20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8" name="Google Shape;6428;p20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9" name="Google Shape;6429;p20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0" name="Google Shape;6430;p20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1" name="Google Shape;6431;p20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2" name="Google Shape;6432;p20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3" name="Google Shape;6433;p20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4" name="Google Shape;6434;p20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35" name="Google Shape;6435;p20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6436" name="Google Shape;6436;p20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7" name="Google Shape;6437;p20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8" name="Google Shape;6438;p20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9" name="Google Shape;6439;p20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0" name="Google Shape;6440;p20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1" name="Google Shape;6441;p20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2" name="Google Shape;6442;p20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3" name="Google Shape;6443;p20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444" name="Google Shape;6444;p20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5" name="Google Shape;6445;p20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6" name="Google Shape;6446;p20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7" name="Google Shape;6447;p20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8" name="Google Shape;6448;p20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9" name="Google Shape;6449;p20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476650" y="2407712"/>
            <a:ext cx="4190700" cy="14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027050" y="1266088"/>
            <a:ext cx="1089900" cy="102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6" name="Google Shape;16;p3"/>
          <p:cNvGrpSpPr/>
          <p:nvPr/>
        </p:nvGrpSpPr>
        <p:grpSpPr>
          <a:xfrm>
            <a:off x="-198200" y="-208100"/>
            <a:ext cx="9649961" cy="5500422"/>
            <a:chOff x="-198200" y="-208100"/>
            <a:chExt cx="9649961" cy="5500422"/>
          </a:xfrm>
        </p:grpSpPr>
        <p:grpSp>
          <p:nvGrpSpPr>
            <p:cNvPr id="17" name="Google Shape;17;p3"/>
            <p:cNvGrpSpPr/>
            <p:nvPr/>
          </p:nvGrpSpPr>
          <p:grpSpPr>
            <a:xfrm>
              <a:off x="5961265" y="-208100"/>
              <a:ext cx="3490496" cy="1748968"/>
              <a:chOff x="6295084" y="-9"/>
              <a:chExt cx="2848919" cy="1427612"/>
            </a:xfrm>
          </p:grpSpPr>
          <p:sp>
            <p:nvSpPr>
              <p:cNvPr id="18" name="Google Shape;18;p3"/>
              <p:cNvSpPr/>
              <p:nvPr/>
            </p:nvSpPr>
            <p:spPr>
              <a:xfrm rot="5400000">
                <a:off x="7007359" y="-9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19" name="Google Shape;19;p3"/>
              <p:cNvSpPr/>
              <p:nvPr/>
            </p:nvSpPr>
            <p:spPr>
              <a:xfrm rot="5400000">
                <a:off x="7114873" y="107577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 rot="5400000">
                <a:off x="7007359" y="712217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 rot="5400000">
                <a:off x="7114873" y="819803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 rot="5400000">
                <a:off x="7719581" y="-9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 rot="5400000">
                <a:off x="7827095" y="107577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 rot="5400000">
                <a:off x="7719581" y="712217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 rot="5400000">
                <a:off x="7827095" y="819803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 rot="5400000">
                <a:off x="8431803" y="-9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 rot="5400000">
                <a:off x="8539318" y="107577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28" name="Google Shape;28;p3"/>
              <p:cNvCxnSpPr>
                <a:stCxn id="26" idx="1"/>
                <a:endCxn id="24" idx="6"/>
              </p:cNvCxnSpPr>
              <p:nvPr/>
            </p:nvCxnSpPr>
            <p:spPr>
              <a:xfrm flipH="1">
                <a:off x="8431921" y="712191"/>
                <a:ext cx="264300" cy="264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3"/>
              <p:cNvCxnSpPr>
                <a:stCxn id="27" idx="2"/>
                <a:endCxn id="23" idx="0"/>
              </p:cNvCxnSpPr>
              <p:nvPr/>
            </p:nvCxnSpPr>
            <p:spPr>
              <a:xfrm rot="10800000">
                <a:off x="8324218" y="356127"/>
                <a:ext cx="21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3"/>
              <p:cNvCxnSpPr>
                <a:stCxn id="25" idx="1"/>
                <a:endCxn id="23" idx="3"/>
              </p:cNvCxnSpPr>
              <p:nvPr/>
            </p:nvCxnSpPr>
            <p:spPr>
              <a:xfrm rot="10800000">
                <a:off x="8075645" y="604703"/>
                <a:ext cx="0" cy="21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" name="Google Shape;31;p3"/>
              <p:cNvCxnSpPr>
                <a:stCxn id="23" idx="2"/>
                <a:endCxn id="19" idx="0"/>
              </p:cNvCxnSpPr>
              <p:nvPr/>
            </p:nvCxnSpPr>
            <p:spPr>
              <a:xfrm rot="10800000">
                <a:off x="7611995" y="356127"/>
                <a:ext cx="21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" name="Google Shape;32;p3"/>
              <p:cNvCxnSpPr>
                <a:stCxn id="19" idx="3"/>
                <a:endCxn id="21" idx="1"/>
              </p:cNvCxnSpPr>
              <p:nvPr/>
            </p:nvCxnSpPr>
            <p:spPr>
              <a:xfrm>
                <a:off x="7363423" y="604677"/>
                <a:ext cx="0" cy="21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" name="Google Shape;33;p3"/>
              <p:cNvCxnSpPr>
                <a:stCxn id="21" idx="0"/>
                <a:endCxn id="25" idx="2"/>
              </p:cNvCxnSpPr>
              <p:nvPr/>
            </p:nvCxnSpPr>
            <p:spPr>
              <a:xfrm>
                <a:off x="7611973" y="1068353"/>
                <a:ext cx="21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3"/>
              <p:cNvCxnSpPr>
                <a:stCxn id="25" idx="0"/>
              </p:cNvCxnSpPr>
              <p:nvPr/>
            </p:nvCxnSpPr>
            <p:spPr>
              <a:xfrm>
                <a:off x="8324195" y="1068353"/>
                <a:ext cx="105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3"/>
              <p:cNvCxnSpPr>
                <a:stCxn id="27" idx="0"/>
              </p:cNvCxnSpPr>
              <p:nvPr/>
            </p:nvCxnSpPr>
            <p:spPr>
              <a:xfrm>
                <a:off x="9036418" y="356127"/>
                <a:ext cx="10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" name="Google Shape;36;p3"/>
              <p:cNvCxnSpPr>
                <a:stCxn id="27" idx="3"/>
              </p:cNvCxnSpPr>
              <p:nvPr/>
            </p:nvCxnSpPr>
            <p:spPr>
              <a:xfrm>
                <a:off x="8787868" y="604677"/>
                <a:ext cx="0" cy="10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3"/>
              <p:cNvCxnSpPr>
                <a:stCxn id="27" idx="1"/>
              </p:cNvCxnSpPr>
              <p:nvPr/>
            </p:nvCxnSpPr>
            <p:spPr>
              <a:xfrm rot="10800000">
                <a:off x="8787868" y="5277"/>
                <a:ext cx="0" cy="10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3"/>
              <p:cNvCxnSpPr>
                <a:stCxn id="19" idx="1"/>
              </p:cNvCxnSpPr>
              <p:nvPr/>
            </p:nvCxnSpPr>
            <p:spPr>
              <a:xfrm rot="10800000">
                <a:off x="7363423" y="5277"/>
                <a:ext cx="0" cy="10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" name="Google Shape;39;p3"/>
              <p:cNvCxnSpPr>
                <a:stCxn id="23" idx="1"/>
              </p:cNvCxnSpPr>
              <p:nvPr/>
            </p:nvCxnSpPr>
            <p:spPr>
              <a:xfrm rot="10800000">
                <a:off x="8075645" y="477"/>
                <a:ext cx="0" cy="10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" name="Google Shape;40;p3"/>
              <p:cNvCxnSpPr>
                <a:stCxn id="21" idx="3"/>
              </p:cNvCxnSpPr>
              <p:nvPr/>
            </p:nvCxnSpPr>
            <p:spPr>
              <a:xfrm>
                <a:off x="7363423" y="1316903"/>
                <a:ext cx="0" cy="11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3"/>
              <p:cNvCxnSpPr>
                <a:stCxn id="19" idx="2"/>
                <a:endCxn id="42" idx="0"/>
              </p:cNvCxnSpPr>
              <p:nvPr/>
            </p:nvCxnSpPr>
            <p:spPr>
              <a:xfrm rot="10800000">
                <a:off x="6899773" y="356127"/>
                <a:ext cx="21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" name="Google Shape;43;p3"/>
              <p:cNvCxnSpPr>
                <a:stCxn id="21" idx="2"/>
              </p:cNvCxnSpPr>
              <p:nvPr/>
            </p:nvCxnSpPr>
            <p:spPr>
              <a:xfrm rot="10800000">
                <a:off x="7007773" y="1068353"/>
                <a:ext cx="10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" name="Google Shape;44;p3"/>
              <p:cNvCxnSpPr>
                <a:stCxn id="25" idx="3"/>
              </p:cNvCxnSpPr>
              <p:nvPr/>
            </p:nvCxnSpPr>
            <p:spPr>
              <a:xfrm>
                <a:off x="8075645" y="1316903"/>
                <a:ext cx="0" cy="10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" name="Google Shape;45;p3"/>
              <p:cNvSpPr/>
              <p:nvPr/>
            </p:nvSpPr>
            <p:spPr>
              <a:xfrm rot="5400000">
                <a:off x="6295084" y="-9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 rot="5400000">
                <a:off x="6402598" y="107577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46" name="Google Shape;46;p3"/>
              <p:cNvCxnSpPr>
                <a:stCxn id="42" idx="1"/>
              </p:cNvCxnSpPr>
              <p:nvPr/>
            </p:nvCxnSpPr>
            <p:spPr>
              <a:xfrm rot="10800000">
                <a:off x="6651148" y="5277"/>
                <a:ext cx="0" cy="10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" name="Google Shape;47;p3"/>
              <p:cNvCxnSpPr>
                <a:stCxn id="42" idx="2"/>
              </p:cNvCxnSpPr>
              <p:nvPr/>
            </p:nvCxnSpPr>
            <p:spPr>
              <a:xfrm rot="10800000">
                <a:off x="6295498" y="356127"/>
                <a:ext cx="10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" name="Google Shape;48;p3"/>
              <p:cNvCxnSpPr>
                <a:stCxn id="42" idx="3"/>
              </p:cNvCxnSpPr>
              <p:nvPr/>
            </p:nvCxnSpPr>
            <p:spPr>
              <a:xfrm>
                <a:off x="6651148" y="604677"/>
                <a:ext cx="0" cy="10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" name="Google Shape;49;p3"/>
              <p:cNvCxnSpPr>
                <a:stCxn id="45" idx="0"/>
                <a:endCxn id="20" idx="3"/>
              </p:cNvCxnSpPr>
              <p:nvPr/>
            </p:nvCxnSpPr>
            <p:spPr>
              <a:xfrm>
                <a:off x="6742866" y="712191"/>
                <a:ext cx="264600" cy="264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0" name="Google Shape;50;p3"/>
              <p:cNvGrpSpPr/>
              <p:nvPr/>
            </p:nvGrpSpPr>
            <p:grpSpPr>
              <a:xfrm>
                <a:off x="8636180" y="24849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51" name="Google Shape;51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" name="Google Shape;58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9" name="Google Shape;59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" name="Google Shape;60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" name="Google Shape;61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2" name="Google Shape;62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" name="Google Shape;63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" name="Google Shape;64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65" name="Google Shape;65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" name="Google Shape;66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" name="Google Shape;67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68" name="Google Shape;68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" name="Google Shape;69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" name="Google Shape;70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" name="Google Shape;71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2" name="Google Shape;72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Google Shape;73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Google Shape;74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" name="Google Shape;75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6" name="Google Shape;76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" name="Google Shape;77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" name="Google Shape;79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80" name="Google Shape;80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84" name="Google Shape;84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" name="Google Shape;87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88" name="Google Shape;88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" name="Google Shape;90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1" name="Google Shape;91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3" name="Google Shape;103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104" name="Google Shape;104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6" name="Google Shape;116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117" name="Google Shape;117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" name="Google Shape;138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139" name="Google Shape;139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" name="Google Shape;140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" name="Google Shape;141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" name="Google Shape;147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" name="Google Shape;153;p3"/>
              <p:cNvGrpSpPr/>
              <p:nvPr/>
            </p:nvGrpSpPr>
            <p:grpSpPr>
              <a:xfrm>
                <a:off x="7567817" y="604634"/>
                <a:ext cx="303438" cy="215198"/>
                <a:chOff x="4033839" y="1966912"/>
                <a:chExt cx="4122796" cy="2923888"/>
              </a:xfrm>
            </p:grpSpPr>
            <p:sp>
              <p:nvSpPr>
                <p:cNvPr id="154" name="Google Shape;154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1" name="Google Shape;161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62" name="Google Shape;162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4" name="Google Shape;164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65" name="Google Shape;165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7" name="Google Shape;167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168" name="Google Shape;168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0" name="Google Shape;170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171" name="Google Shape;171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4" name="Google Shape;174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175" name="Google Shape;175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8" name="Google Shape;178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179" name="Google Shape;179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183" name="Google Shape;183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6" name="Google Shape;186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187" name="Google Shape;187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" name="Google Shape;189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0" name="Google Shape;190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191" name="Google Shape;191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" name="Google Shape;192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" name="Google Shape;193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4" name="Google Shape;194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195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196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198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205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6" name="Google Shape;206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207" name="Google Shape;207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" name="Google Shape;212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3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220" name="Google Shape;220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" name="Google Shape;226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7" name="Google Shape;227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" name="Google Shape;240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1" name="Google Shape;241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242" name="Google Shape;242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50" name="Google Shape;250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6" name="Google Shape;256;p3"/>
              <p:cNvGrpSpPr/>
              <p:nvPr/>
            </p:nvGrpSpPr>
            <p:grpSpPr>
              <a:xfrm>
                <a:off x="7211717" y="24849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257" name="Google Shape;257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59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4" name="Google Shape;264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65" name="Google Shape;265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7" name="Google Shape;267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68" name="Google Shape;268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" name="Google Shape;269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3" name="Google Shape;273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" name="Google Shape;276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7" name="Google Shape;277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278" name="Google Shape;278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1" name="Google Shape;281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282" name="Google Shape;282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3" name="Google Shape;283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5" name="Google Shape;285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7" name="Google Shape;297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09" name="Google Shape;309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4" name="Google Shape;314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5" name="Google Shape;315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6" name="Google Shape;316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" name="Google Shape;317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" name="Google Shape;318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9" name="Google Shape;319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0" name="Google Shape;320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1" name="Google Shape;321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2" name="Google Shape;322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323" name="Google Shape;323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" name="Google Shape;327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8" name="Google Shape;328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" name="Google Shape;334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5" name="Google Shape;335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336" name="Google Shape;336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" name="Google Shape;341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" name="Google Shape;342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4" name="Google Shape;344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345" name="Google Shape;345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" name="Google Shape;348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" name="Google Shape;349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3" name="Google Shape;353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9" name="Google Shape;359;p3"/>
              <p:cNvGrpSpPr/>
              <p:nvPr/>
            </p:nvGrpSpPr>
            <p:grpSpPr>
              <a:xfrm>
                <a:off x="6499467" y="24849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360" name="Google Shape;360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7" name="Google Shape;367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68" name="Google Shape;368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9" name="Google Shape;369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0" name="Google Shape;370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71" name="Google Shape;371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3" name="Google Shape;373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374" name="Google Shape;374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6" name="Google Shape;376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377" name="Google Shape;377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" name="Google Shape;378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0" name="Google Shape;380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381" name="Google Shape;381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385" name="Google Shape;385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8" name="Google Shape;388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389" name="Google Shape;389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" name="Google Shape;391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2" name="Google Shape;392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393" name="Google Shape;393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6" name="Google Shape;396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397" name="Google Shape;397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" name="Google Shape;398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" name="Google Shape;399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00" name="Google Shape;400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2" name="Google Shape;412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413" name="Google Shape;413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9" name="Google Shape;419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" name="Google Shape;420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5" name="Google Shape;425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426" name="Google Shape;426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7" name="Google Shape;427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" name="Google Shape;433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4" name="Google Shape;434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5" name="Google Shape;435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" name="Google Shape;436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" name="Google Shape;437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8" name="Google Shape;438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439" name="Google Shape;439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" name="Google Shape;440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" name="Google Shape;441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" name="Google Shape;442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" name="Google Shape;443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7" name="Google Shape;447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448" name="Google Shape;448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9" name="Google Shape;449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" name="Google Shape;450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56" name="Google Shape;456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2" name="Google Shape;462;p3"/>
              <p:cNvGrpSpPr/>
              <p:nvPr/>
            </p:nvGrpSpPr>
            <p:grpSpPr>
              <a:xfrm>
                <a:off x="7923942" y="960734"/>
                <a:ext cx="303438" cy="215198"/>
                <a:chOff x="4033839" y="1966912"/>
                <a:chExt cx="4122796" cy="2923888"/>
              </a:xfrm>
            </p:grpSpPr>
            <p:sp>
              <p:nvSpPr>
                <p:cNvPr id="463" name="Google Shape;463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" name="Google Shape;464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466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" name="Google Shape;467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" name="Google Shape;468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" name="Google Shape;469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70" name="Google Shape;470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71" name="Google Shape;471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3" name="Google Shape;473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474" name="Google Shape;474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6" name="Google Shape;476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477" name="Google Shape;477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" name="Google Shape;478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9" name="Google Shape;479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480" name="Google Shape;480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3" name="Google Shape;483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484" name="Google Shape;484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" name="Google Shape;485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7" name="Google Shape;487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488" name="Google Shape;488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492" name="Google Shape;492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5" name="Google Shape;495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496" name="Google Shape;496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9" name="Google Shape;499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500" name="Google Shape;500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03" name="Google Shape;503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15" name="Google Shape;515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516" name="Google Shape;516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8" name="Google Shape;528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529" name="Google Shape;529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542" name="Google Shape;542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0" name="Google Shape;550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551" name="Google Shape;551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9" name="Google Shape;559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5" name="Google Shape;565;p3"/>
              <p:cNvGrpSpPr/>
              <p:nvPr/>
            </p:nvGrpSpPr>
            <p:grpSpPr>
              <a:xfrm>
                <a:off x="7211717" y="960734"/>
                <a:ext cx="303438" cy="215198"/>
                <a:chOff x="4033839" y="1966912"/>
                <a:chExt cx="4122796" cy="2923888"/>
              </a:xfrm>
            </p:grpSpPr>
            <p:sp>
              <p:nvSpPr>
                <p:cNvPr id="566" name="Google Shape;566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73" name="Google Shape;573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74" name="Google Shape;574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6" name="Google Shape;576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577" name="Google Shape;577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" name="Google Shape;578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9" name="Google Shape;579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580" name="Google Shape;580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2" name="Google Shape;582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583" name="Google Shape;583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5" name="Google Shape;585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6" name="Google Shape;586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587" name="Google Shape;587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0" name="Google Shape;590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591" name="Google Shape;591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" name="Google Shape;592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" name="Google Shape;593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4" name="Google Shape;594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595" name="Google Shape;595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8" name="Google Shape;598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599" name="Google Shape;599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0" name="Google Shape;600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2" name="Google Shape;602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603" name="Google Shape;603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06" name="Google Shape;606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15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18" name="Google Shape;618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619" name="Google Shape;619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1" name="Google Shape;631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632" name="Google Shape;632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4" name="Google Shape;644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645" name="Google Shape;645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3" name="Google Shape;653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654" name="Google Shape;654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62" name="Google Shape;662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8" name="Google Shape;668;p3"/>
              <p:cNvGrpSpPr/>
              <p:nvPr/>
            </p:nvGrpSpPr>
            <p:grpSpPr>
              <a:xfrm>
                <a:off x="8280042" y="604634"/>
                <a:ext cx="303438" cy="215198"/>
                <a:chOff x="4033839" y="1966912"/>
                <a:chExt cx="4122796" cy="2923888"/>
              </a:xfrm>
            </p:grpSpPr>
            <p:sp>
              <p:nvSpPr>
                <p:cNvPr id="669" name="Google Shape;669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76" name="Google Shape;676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77" name="Google Shape;677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9" name="Google Shape;679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80" name="Google Shape;680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2" name="Google Shape;682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683" name="Google Shape;683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5" name="Google Shape;685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686" name="Google Shape;686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9" name="Google Shape;689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690" name="Google Shape;690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3" name="Google Shape;693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694" name="Google Shape;694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7" name="Google Shape;697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698" name="Google Shape;698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702" name="Google Shape;702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5" name="Google Shape;705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706" name="Google Shape;706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09" name="Google Shape;709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21" name="Google Shape;721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722" name="Google Shape;722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4" name="Google Shape;734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735" name="Google Shape;735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" name="Google Shape;747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748" name="Google Shape;748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6" name="Google Shape;756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757" name="Google Shape;757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8" name="Google Shape;758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9" name="Google Shape;759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65" name="Google Shape;765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1" name="Google Shape;771;p3"/>
              <p:cNvGrpSpPr/>
              <p:nvPr/>
            </p:nvGrpSpPr>
            <p:grpSpPr>
              <a:xfrm>
                <a:off x="7923942" y="24854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772" name="Google Shape;772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79" name="Google Shape;779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80" name="Google Shape;780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2" name="Google Shape;782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83" name="Google Shape;783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5" name="Google Shape;785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786" name="Google Shape;786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7" name="Google Shape;787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8" name="Google Shape;788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789" name="Google Shape;789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2" name="Google Shape;792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93" name="Google Shape;793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4" name="Google Shape;794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6" name="Google Shape;796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97" name="Google Shape;797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0" name="Google Shape;800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801" name="Google Shape;801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" name="Google Shape;802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" name="Google Shape;803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4" name="Google Shape;804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805" name="Google Shape;805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6" name="Google Shape;806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7" name="Google Shape;807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8" name="Google Shape;808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809" name="Google Shape;809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12" name="Google Shape;812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24" name="Google Shape;824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825" name="Google Shape;825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9" name="Google Shape;829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0" name="Google Shape;830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6" name="Google Shape;836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7" name="Google Shape;837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838" name="Google Shape;838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3" name="Google Shape;843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4" name="Google Shape;844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851" name="Google Shape;851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7" name="Google Shape;857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8" name="Google Shape;858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9" name="Google Shape;859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860" name="Google Shape;860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4" name="Google Shape;864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5" name="Google Shape;865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" name="Google Shape;866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68" name="Google Shape;868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74" name="Google Shape;874;p3"/>
              <p:cNvGrpSpPr/>
              <p:nvPr/>
            </p:nvGrpSpPr>
            <p:grpSpPr>
              <a:xfrm>
                <a:off x="6855567" y="60464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875" name="Google Shape;875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82" name="Google Shape;882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83" name="Google Shape;883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5" name="Google Shape;885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86" name="Google Shape;886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7" name="Google Shape;887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8" name="Google Shape;888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889" name="Google Shape;889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1" name="Google Shape;891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892" name="Google Shape;892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3" name="Google Shape;893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4" name="Google Shape;894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5" name="Google Shape;895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896" name="Google Shape;896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9" name="Google Shape;899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900" name="Google Shape;900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1" name="Google Shape;901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3" name="Google Shape;903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904" name="Google Shape;904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908" name="Google Shape;908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1" name="Google Shape;911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912" name="Google Shape;912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4" name="Google Shape;914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15" name="Google Shape;915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27" name="Google Shape;927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928" name="Google Shape;928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9" name="Google Shape;929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5" name="Google Shape;935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6" name="Google Shape;936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0" name="Google Shape;940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941" name="Google Shape;941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2" name="Google Shape;942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3" name="Google Shape;943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9" name="Google Shape;949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0" name="Google Shape;950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3" name="Google Shape;953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954" name="Google Shape;954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6" name="Google Shape;956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7" name="Google Shape;957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2" name="Google Shape;962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963" name="Google Shape;963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4" name="Google Shape;964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0" name="Google Shape;970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71" name="Google Shape;971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3" name="Google Shape;973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4" name="Google Shape;974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5" name="Google Shape;975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7" name="Google Shape;977;p3"/>
            <p:cNvGrpSpPr/>
            <p:nvPr/>
          </p:nvGrpSpPr>
          <p:grpSpPr>
            <a:xfrm>
              <a:off x="-198200" y="2672417"/>
              <a:ext cx="3490496" cy="2619905"/>
              <a:chOff x="9" y="3005155"/>
              <a:chExt cx="2848919" cy="2138349"/>
            </a:xfrm>
          </p:grpSpPr>
          <p:sp>
            <p:nvSpPr>
              <p:cNvPr id="978" name="Google Shape;978;p3"/>
              <p:cNvSpPr/>
              <p:nvPr/>
            </p:nvSpPr>
            <p:spPr>
              <a:xfrm rot="-5400000">
                <a:off x="1424453" y="4431303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979" name="Google Shape;979;p3"/>
              <p:cNvSpPr/>
              <p:nvPr/>
            </p:nvSpPr>
            <p:spPr>
              <a:xfrm rot="-5400000">
                <a:off x="1532039" y="4538817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980" name="Google Shape;980;p3"/>
              <p:cNvSpPr/>
              <p:nvPr/>
            </p:nvSpPr>
            <p:spPr>
              <a:xfrm rot="-5400000">
                <a:off x="712231" y="4431303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981" name="Google Shape;981;p3"/>
              <p:cNvSpPr/>
              <p:nvPr/>
            </p:nvSpPr>
            <p:spPr>
              <a:xfrm rot="-5400000">
                <a:off x="819817" y="4538817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982" name="Google Shape;982;p3"/>
              <p:cNvSpPr/>
              <p:nvPr/>
            </p:nvSpPr>
            <p:spPr>
              <a:xfrm rot="-5400000">
                <a:off x="712231" y="3719077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983" name="Google Shape;983;p3"/>
              <p:cNvSpPr/>
              <p:nvPr/>
            </p:nvSpPr>
            <p:spPr>
              <a:xfrm rot="-5400000">
                <a:off x="819817" y="3826591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984" name="Google Shape;984;p3"/>
              <p:cNvSpPr/>
              <p:nvPr/>
            </p:nvSpPr>
            <p:spPr>
              <a:xfrm rot="-5400000">
                <a:off x="9" y="4431303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985" name="Google Shape;985;p3"/>
              <p:cNvSpPr/>
              <p:nvPr/>
            </p:nvSpPr>
            <p:spPr>
              <a:xfrm rot="-5400000">
                <a:off x="107595" y="4538817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986" name="Google Shape;986;p3"/>
              <p:cNvCxnSpPr>
                <a:stCxn id="985" idx="2"/>
                <a:endCxn id="981" idx="0"/>
              </p:cNvCxnSpPr>
              <p:nvPr/>
            </p:nvCxnSpPr>
            <p:spPr>
              <a:xfrm>
                <a:off x="604695" y="4787367"/>
                <a:ext cx="21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7" name="Google Shape;987;p3"/>
              <p:cNvCxnSpPr>
                <a:stCxn id="983" idx="1"/>
                <a:endCxn id="981" idx="3"/>
              </p:cNvCxnSpPr>
              <p:nvPr/>
            </p:nvCxnSpPr>
            <p:spPr>
              <a:xfrm>
                <a:off x="1068367" y="4323691"/>
                <a:ext cx="0" cy="21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8" name="Google Shape;988;p3"/>
              <p:cNvCxnSpPr>
                <a:stCxn id="981" idx="2"/>
                <a:endCxn id="979" idx="0"/>
              </p:cNvCxnSpPr>
              <p:nvPr/>
            </p:nvCxnSpPr>
            <p:spPr>
              <a:xfrm>
                <a:off x="1316917" y="4787367"/>
                <a:ext cx="21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9" name="Google Shape;989;p3"/>
              <p:cNvCxnSpPr>
                <a:stCxn id="979" idx="3"/>
              </p:cNvCxnSpPr>
              <p:nvPr/>
            </p:nvCxnSpPr>
            <p:spPr>
              <a:xfrm rot="10800000">
                <a:off x="1780589" y="4437117"/>
                <a:ext cx="0" cy="10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0" name="Google Shape;990;p3"/>
              <p:cNvCxnSpPr>
                <a:endCxn id="983" idx="2"/>
              </p:cNvCxnSpPr>
              <p:nvPr/>
            </p:nvCxnSpPr>
            <p:spPr>
              <a:xfrm rot="10800000">
                <a:off x="1316917" y="4075141"/>
                <a:ext cx="112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1" name="Google Shape;991;p3"/>
              <p:cNvCxnSpPr>
                <a:stCxn id="983" idx="0"/>
                <a:endCxn id="992" idx="2"/>
              </p:cNvCxnSpPr>
              <p:nvPr/>
            </p:nvCxnSpPr>
            <p:spPr>
              <a:xfrm flipH="1">
                <a:off x="604717" y="4075141"/>
                <a:ext cx="2151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3" name="Google Shape;993;p3"/>
              <p:cNvCxnSpPr>
                <a:stCxn id="985" idx="0"/>
              </p:cNvCxnSpPr>
              <p:nvPr/>
            </p:nvCxnSpPr>
            <p:spPr>
              <a:xfrm rot="10800000">
                <a:off x="2595" y="4787367"/>
                <a:ext cx="10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4" name="Google Shape;994;p3"/>
              <p:cNvCxnSpPr>
                <a:stCxn id="985" idx="3"/>
                <a:endCxn id="992" idx="1"/>
              </p:cNvCxnSpPr>
              <p:nvPr/>
            </p:nvCxnSpPr>
            <p:spPr>
              <a:xfrm rot="10800000">
                <a:off x="356145" y="4324617"/>
                <a:ext cx="0" cy="21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5" name="Google Shape;995;p3"/>
              <p:cNvCxnSpPr>
                <a:stCxn id="985" idx="1"/>
              </p:cNvCxnSpPr>
              <p:nvPr/>
            </p:nvCxnSpPr>
            <p:spPr>
              <a:xfrm>
                <a:off x="356145" y="5035917"/>
                <a:ext cx="0" cy="10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6" name="Google Shape;996;p3"/>
              <p:cNvCxnSpPr>
                <a:stCxn id="979" idx="1"/>
              </p:cNvCxnSpPr>
              <p:nvPr/>
            </p:nvCxnSpPr>
            <p:spPr>
              <a:xfrm>
                <a:off x="1780589" y="5035917"/>
                <a:ext cx="0" cy="10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7" name="Google Shape;997;p3"/>
              <p:cNvCxnSpPr>
                <a:stCxn id="981" idx="1"/>
              </p:cNvCxnSpPr>
              <p:nvPr/>
            </p:nvCxnSpPr>
            <p:spPr>
              <a:xfrm>
                <a:off x="1068367" y="5035917"/>
                <a:ext cx="0" cy="10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8" name="Google Shape;998;p3"/>
              <p:cNvCxnSpPr>
                <a:stCxn id="979" idx="2"/>
                <a:endCxn id="999" idx="0"/>
              </p:cNvCxnSpPr>
              <p:nvPr/>
            </p:nvCxnSpPr>
            <p:spPr>
              <a:xfrm>
                <a:off x="2029139" y="4787367"/>
                <a:ext cx="21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0" name="Google Shape;1000;p3"/>
              <p:cNvCxnSpPr>
                <a:stCxn id="983" idx="3"/>
              </p:cNvCxnSpPr>
              <p:nvPr/>
            </p:nvCxnSpPr>
            <p:spPr>
              <a:xfrm rot="10800000">
                <a:off x="1068367" y="3720691"/>
                <a:ext cx="0" cy="10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01" name="Google Shape;1001;p3"/>
              <p:cNvSpPr/>
              <p:nvPr/>
            </p:nvSpPr>
            <p:spPr>
              <a:xfrm rot="-5400000">
                <a:off x="2136728" y="4431303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999" name="Google Shape;999;p3"/>
              <p:cNvSpPr/>
              <p:nvPr/>
            </p:nvSpPr>
            <p:spPr>
              <a:xfrm rot="-5400000">
                <a:off x="2244314" y="4538817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1002" name="Google Shape;1002;p3"/>
              <p:cNvCxnSpPr>
                <a:stCxn id="999" idx="1"/>
              </p:cNvCxnSpPr>
              <p:nvPr/>
            </p:nvCxnSpPr>
            <p:spPr>
              <a:xfrm>
                <a:off x="2492864" y="5035917"/>
                <a:ext cx="0" cy="10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3" name="Google Shape;1003;p3"/>
              <p:cNvCxnSpPr>
                <a:stCxn id="999" idx="2"/>
              </p:cNvCxnSpPr>
              <p:nvPr/>
            </p:nvCxnSpPr>
            <p:spPr>
              <a:xfrm>
                <a:off x="2741414" y="4787367"/>
                <a:ext cx="10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4" name="Google Shape;1004;p3"/>
              <p:cNvCxnSpPr>
                <a:stCxn id="999" idx="3"/>
              </p:cNvCxnSpPr>
              <p:nvPr/>
            </p:nvCxnSpPr>
            <p:spPr>
              <a:xfrm rot="10800000">
                <a:off x="2492864" y="4429617"/>
                <a:ext cx="0" cy="10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05" name="Google Shape;1005;p3"/>
              <p:cNvSpPr/>
              <p:nvPr/>
            </p:nvSpPr>
            <p:spPr>
              <a:xfrm rot="-5400000">
                <a:off x="9" y="3719891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992" name="Google Shape;992;p3"/>
              <p:cNvSpPr/>
              <p:nvPr/>
            </p:nvSpPr>
            <p:spPr>
              <a:xfrm rot="-5400000">
                <a:off x="107595" y="3827405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1006" name="Google Shape;1006;p3"/>
              <p:cNvCxnSpPr>
                <a:stCxn id="992" idx="0"/>
              </p:cNvCxnSpPr>
              <p:nvPr/>
            </p:nvCxnSpPr>
            <p:spPr>
              <a:xfrm rot="10800000">
                <a:off x="2595" y="4075955"/>
                <a:ext cx="10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7" name="Google Shape;1007;p3"/>
              <p:cNvCxnSpPr>
                <a:stCxn id="992" idx="3"/>
                <a:endCxn id="1008" idx="1"/>
              </p:cNvCxnSpPr>
              <p:nvPr/>
            </p:nvCxnSpPr>
            <p:spPr>
              <a:xfrm rot="10800000">
                <a:off x="356145" y="3611405"/>
                <a:ext cx="0" cy="21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3"/>
              <p:cNvCxnSpPr>
                <a:endCxn id="1008" idx="2"/>
              </p:cNvCxnSpPr>
              <p:nvPr/>
            </p:nvCxnSpPr>
            <p:spPr>
              <a:xfrm rot="10800000">
                <a:off x="604695" y="3362905"/>
                <a:ext cx="11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10" name="Google Shape;1010;p3"/>
              <p:cNvSpPr/>
              <p:nvPr/>
            </p:nvSpPr>
            <p:spPr>
              <a:xfrm rot="-5400000">
                <a:off x="9" y="3006841"/>
                <a:ext cx="712200" cy="712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1008" name="Google Shape;1008;p3"/>
              <p:cNvSpPr/>
              <p:nvPr/>
            </p:nvSpPr>
            <p:spPr>
              <a:xfrm rot="-5400000">
                <a:off x="107595" y="3114355"/>
                <a:ext cx="497100" cy="49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1011" name="Google Shape;1011;p3"/>
              <p:cNvCxnSpPr>
                <a:stCxn id="1008" idx="0"/>
              </p:cNvCxnSpPr>
              <p:nvPr/>
            </p:nvCxnSpPr>
            <p:spPr>
              <a:xfrm rot="10800000">
                <a:off x="2595" y="3362905"/>
                <a:ext cx="10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3"/>
              <p:cNvCxnSpPr>
                <a:stCxn id="1008" idx="3"/>
              </p:cNvCxnSpPr>
              <p:nvPr/>
            </p:nvCxnSpPr>
            <p:spPr>
              <a:xfrm rot="10800000">
                <a:off x="356145" y="3005155"/>
                <a:ext cx="0" cy="10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3"/>
              <p:cNvCxnSpPr>
                <a:stCxn id="1010" idx="3"/>
                <a:endCxn id="982" idx="0"/>
              </p:cNvCxnSpPr>
              <p:nvPr/>
            </p:nvCxnSpPr>
            <p:spPr>
              <a:xfrm>
                <a:off x="712209" y="3454601"/>
                <a:ext cx="264600" cy="264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3"/>
              <p:cNvCxnSpPr>
                <a:stCxn id="982" idx="3"/>
                <a:endCxn id="978" idx="0"/>
              </p:cNvCxnSpPr>
              <p:nvPr/>
            </p:nvCxnSpPr>
            <p:spPr>
              <a:xfrm>
                <a:off x="1424431" y="4166837"/>
                <a:ext cx="264600" cy="264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015" name="Google Shape;1015;p3"/>
              <p:cNvGrpSpPr/>
              <p:nvPr/>
            </p:nvGrpSpPr>
            <p:grpSpPr>
              <a:xfrm>
                <a:off x="204417" y="467979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1016" name="Google Shape;1016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23" name="Google Shape;1023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024" name="Google Shape;1024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6" name="Google Shape;1026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027" name="Google Shape;1027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8" name="Google Shape;1028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9" name="Google Shape;1029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1030" name="Google Shape;1030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2" name="Google Shape;1032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1033" name="Google Shape;1033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4" name="Google Shape;1034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5" name="Google Shape;1035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6" name="Google Shape;1036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1037" name="Google Shape;1037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0" name="Google Shape;1040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1041" name="Google Shape;1041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2" name="Google Shape;1042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3" name="Google Shape;1043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4" name="Google Shape;1044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1045" name="Google Shape;1045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6" name="Google Shape;1046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7" name="Google Shape;1047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8" name="Google Shape;1048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1049" name="Google Shape;1049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0" name="Google Shape;1050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1" name="Google Shape;1051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2" name="Google Shape;1052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1053" name="Google Shape;1053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56" name="Google Shape;1056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68" name="Google Shape;1068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1069" name="Google Shape;1069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2" name="Google Shape;1072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3" name="Google Shape;1073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9" name="Google Shape;1079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0" name="Google Shape;1080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1" name="Google Shape;1081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1082" name="Google Shape;1082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6" name="Google Shape;1086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7" name="Google Shape;1087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3" name="Google Shape;1093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4" name="Google Shape;1094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1095" name="Google Shape;1095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0" name="Google Shape;1100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1" name="Google Shape;1101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3" name="Google Shape;1103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1104" name="Google Shape;1104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7" name="Google Shape;1107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8" name="Google Shape;1108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9" name="Google Shape;1109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12" name="Google Shape;1112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18" name="Google Shape;1118;p3"/>
              <p:cNvGrpSpPr/>
              <p:nvPr/>
            </p:nvGrpSpPr>
            <p:grpSpPr>
              <a:xfrm>
                <a:off x="204417" y="396609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1119" name="Google Shape;1119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26" name="Google Shape;1126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127" name="Google Shape;1127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130" name="Google Shape;1130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2" name="Google Shape;1132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1133" name="Google Shape;1133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5" name="Google Shape;1135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1136" name="Google Shape;1136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7" name="Google Shape;1137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9" name="Google Shape;1139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1140" name="Google Shape;1140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1144" name="Google Shape;1144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7" name="Google Shape;1147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1148" name="Google Shape;1148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0" name="Google Shape;1150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1" name="Google Shape;1151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1152" name="Google Shape;1152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5" name="Google Shape;1155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1156" name="Google Shape;1156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7" name="Google Shape;1157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8" name="Google Shape;1158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59" name="Google Shape;1159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71" name="Google Shape;1171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1172" name="Google Shape;1172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3" name="Google Shape;1173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4" name="Google Shape;1174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5" name="Google Shape;1175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1" name="Google Shape;1181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2" name="Google Shape;1182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4" name="Google Shape;1184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1185" name="Google Shape;1185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8" name="Google Shape;1188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9" name="Google Shape;1189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5" name="Google Shape;1195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6" name="Google Shape;1196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7" name="Google Shape;1197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1198" name="Google Shape;1198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2" name="Google Shape;1202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3" name="Google Shape;1203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6" name="Google Shape;1206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1207" name="Google Shape;1207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9" name="Google Shape;1209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0" name="Google Shape;1210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15" name="Google Shape;1215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21" name="Google Shape;1221;p3"/>
              <p:cNvGrpSpPr/>
              <p:nvPr/>
            </p:nvGrpSpPr>
            <p:grpSpPr>
              <a:xfrm>
                <a:off x="204417" y="325389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1222" name="Google Shape;1222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29" name="Google Shape;1229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230" name="Google Shape;1230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1" name="Google Shape;1231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2" name="Google Shape;1232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233" name="Google Shape;1233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5" name="Google Shape;1235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1236" name="Google Shape;1236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1239" name="Google Shape;1239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2" name="Google Shape;1242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1243" name="Google Shape;1243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5" name="Google Shape;1245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6" name="Google Shape;1246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1247" name="Google Shape;1247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0" name="Google Shape;1250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1251" name="Google Shape;1251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2" name="Google Shape;1252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3" name="Google Shape;1253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4" name="Google Shape;1254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1255" name="Google Shape;1255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8" name="Google Shape;1258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1259" name="Google Shape;1259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0" name="Google Shape;1260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62" name="Google Shape;1262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74" name="Google Shape;1274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1275" name="Google Shape;1275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0" name="Google Shape;1280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1" name="Google Shape;1281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7" name="Google Shape;1287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1288" name="Google Shape;1288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9" name="Google Shape;1289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0" name="Google Shape;1290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1" name="Google Shape;1291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2" name="Google Shape;1292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3" name="Google Shape;1293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4" name="Google Shape;1294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5" name="Google Shape;1295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6" name="Google Shape;1296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0" name="Google Shape;1300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1301" name="Google Shape;1301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3" name="Google Shape;1303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4" name="Google Shape;1304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9" name="Google Shape;1309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1310" name="Google Shape;1310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1" name="Google Shape;1311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7" name="Google Shape;1317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8" name="Google Shape;1318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4" name="Google Shape;1324;p3"/>
              <p:cNvGrpSpPr/>
              <p:nvPr/>
            </p:nvGrpSpPr>
            <p:grpSpPr>
              <a:xfrm>
                <a:off x="916655" y="396609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1325" name="Google Shape;1325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32" name="Google Shape;1332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333" name="Google Shape;1333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5" name="Google Shape;1335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336" name="Google Shape;1336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1339" name="Google Shape;1339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1" name="Google Shape;1341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1342" name="Google Shape;1342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1346" name="Google Shape;1346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9" name="Google Shape;1349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1350" name="Google Shape;1350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3" name="Google Shape;1353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1354" name="Google Shape;1354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7" name="Google Shape;1357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1358" name="Google Shape;1358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0" name="Google Shape;1360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1" name="Google Shape;1361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1362" name="Google Shape;1362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65" name="Google Shape;1365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77" name="Google Shape;1377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1378" name="Google Shape;1378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1" name="Google Shape;1381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2" name="Google Shape;1382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8" name="Google Shape;1388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9" name="Google Shape;1389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0" name="Google Shape;1390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1391" name="Google Shape;1391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5" name="Google Shape;1395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6" name="Google Shape;1396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2" name="Google Shape;1402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3" name="Google Shape;1403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1404" name="Google Shape;1404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9" name="Google Shape;1409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0" name="Google Shape;1410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1" name="Google Shape;1411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12" name="Google Shape;1412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1413" name="Google Shape;1413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4" name="Google Shape;1414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5" name="Google Shape;1415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6" name="Google Shape;1416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9" name="Google Shape;1419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0" name="Google Shape;1420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21" name="Google Shape;1421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27" name="Google Shape;1427;p3"/>
              <p:cNvGrpSpPr/>
              <p:nvPr/>
            </p:nvGrpSpPr>
            <p:grpSpPr>
              <a:xfrm>
                <a:off x="916642" y="467979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1428" name="Google Shape;1428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35" name="Google Shape;1435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436" name="Google Shape;1436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7" name="Google Shape;1437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38" name="Google Shape;1438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439" name="Google Shape;1439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0" name="Google Shape;1440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41" name="Google Shape;1441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1442" name="Google Shape;1442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3" name="Google Shape;1443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44" name="Google Shape;1444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1445" name="Google Shape;1445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6" name="Google Shape;1446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7" name="Google Shape;1447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48" name="Google Shape;1448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1449" name="Google Shape;1449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0" name="Google Shape;1450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1" name="Google Shape;1451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52" name="Google Shape;1452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1453" name="Google Shape;1453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4" name="Google Shape;1454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5" name="Google Shape;1455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56" name="Google Shape;1456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1457" name="Google Shape;1457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8" name="Google Shape;1458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9" name="Google Shape;1459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60" name="Google Shape;1460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1461" name="Google Shape;1461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2" name="Google Shape;1462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3" name="Google Shape;1463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64" name="Google Shape;1464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1465" name="Google Shape;1465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6" name="Google Shape;1466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7" name="Google Shape;1467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68" name="Google Shape;1468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2" name="Google Shape;1472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3" name="Google Shape;1473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7" name="Google Shape;1477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8" name="Google Shape;1478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9" name="Google Shape;1479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80" name="Google Shape;1480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1481" name="Google Shape;1481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2" name="Google Shape;1482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3" name="Google Shape;1483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4" name="Google Shape;1484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5" name="Google Shape;1485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6" name="Google Shape;1486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7" name="Google Shape;1487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8" name="Google Shape;1488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9" name="Google Shape;1489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0" name="Google Shape;1490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1" name="Google Shape;1491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2" name="Google Shape;1492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93" name="Google Shape;1493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1494" name="Google Shape;1494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5" name="Google Shape;1495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6" name="Google Shape;1496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7" name="Google Shape;1497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8" name="Google Shape;1498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9" name="Google Shape;1499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0" name="Google Shape;1500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1" name="Google Shape;1501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2" name="Google Shape;1502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3" name="Google Shape;1503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4" name="Google Shape;1504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5" name="Google Shape;1505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06" name="Google Shape;1506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1507" name="Google Shape;1507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8" name="Google Shape;1508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9" name="Google Shape;1509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0" name="Google Shape;1510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1" name="Google Shape;1511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2" name="Google Shape;1512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3" name="Google Shape;1513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4" name="Google Shape;1514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15" name="Google Shape;1515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1516" name="Google Shape;1516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7" name="Google Shape;1517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8" name="Google Shape;1518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9" name="Google Shape;1519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0" name="Google Shape;1520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1" name="Google Shape;1521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2" name="Google Shape;1522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3" name="Google Shape;1523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24" name="Google Shape;1524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7" name="Google Shape;1527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8" name="Google Shape;1528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0" name="Google Shape;1530;p3"/>
              <p:cNvGrpSpPr/>
              <p:nvPr/>
            </p:nvGrpSpPr>
            <p:grpSpPr>
              <a:xfrm>
                <a:off x="1628867" y="467979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1531" name="Google Shape;1531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38" name="Google Shape;1538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539" name="Google Shape;1539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0" name="Google Shape;1540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1" name="Google Shape;1541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542" name="Google Shape;1542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3" name="Google Shape;1543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4" name="Google Shape;1544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1545" name="Google Shape;1545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6" name="Google Shape;1546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7" name="Google Shape;1547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1548" name="Google Shape;1548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9" name="Google Shape;1549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0" name="Google Shape;1550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51" name="Google Shape;1551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1552" name="Google Shape;1552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3" name="Google Shape;1553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4" name="Google Shape;1554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55" name="Google Shape;1555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1556" name="Google Shape;1556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7" name="Google Shape;1557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8" name="Google Shape;1558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59" name="Google Shape;1559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1560" name="Google Shape;1560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1" name="Google Shape;1561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2" name="Google Shape;1562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63" name="Google Shape;1563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1564" name="Google Shape;1564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5" name="Google Shape;1565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6" name="Google Shape;1566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67" name="Google Shape;1567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1568" name="Google Shape;1568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9" name="Google Shape;1569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0" name="Google Shape;1570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71" name="Google Shape;1571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2" name="Google Shape;1572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3" name="Google Shape;1573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4" name="Google Shape;1574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5" name="Google Shape;1575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6" name="Google Shape;1576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7" name="Google Shape;1577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9" name="Google Shape;1579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0" name="Google Shape;1580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1" name="Google Shape;1581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2" name="Google Shape;1582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83" name="Google Shape;1583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1584" name="Google Shape;1584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5" name="Google Shape;1585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6" name="Google Shape;1586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7" name="Google Shape;1587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8" name="Google Shape;1588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9" name="Google Shape;1589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0" name="Google Shape;1590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1" name="Google Shape;1591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2" name="Google Shape;1592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3" name="Google Shape;1593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4" name="Google Shape;1594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5" name="Google Shape;1595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96" name="Google Shape;1596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1597" name="Google Shape;1597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8" name="Google Shape;1598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9" name="Google Shape;1599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0" name="Google Shape;1600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1" name="Google Shape;1601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2" name="Google Shape;1602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3" name="Google Shape;1603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4" name="Google Shape;1604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5" name="Google Shape;1605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6" name="Google Shape;1606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7" name="Google Shape;1607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8" name="Google Shape;1608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09" name="Google Shape;1609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1610" name="Google Shape;1610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1" name="Google Shape;1611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2" name="Google Shape;1612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3" name="Google Shape;1613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4" name="Google Shape;1614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5" name="Google Shape;1615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6" name="Google Shape;1616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7" name="Google Shape;1617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8" name="Google Shape;1618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1619" name="Google Shape;1619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0" name="Google Shape;1620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1" name="Google Shape;1621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2" name="Google Shape;1622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3" name="Google Shape;1623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4" name="Google Shape;1624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5" name="Google Shape;1625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6" name="Google Shape;1626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27" name="Google Shape;1627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1628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1629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1630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2" name="Google Shape;1632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3" name="Google Shape;1633;p3"/>
              <p:cNvGrpSpPr/>
              <p:nvPr/>
            </p:nvGrpSpPr>
            <p:grpSpPr>
              <a:xfrm>
                <a:off x="2341117" y="4679796"/>
                <a:ext cx="303438" cy="215198"/>
                <a:chOff x="4033839" y="1966912"/>
                <a:chExt cx="4122796" cy="2923888"/>
              </a:xfrm>
            </p:grpSpPr>
            <p:sp>
              <p:nvSpPr>
                <p:cNvPr id="1634" name="Google Shape;1634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5" name="Google Shape;1635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6" name="Google Shape;1636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7" name="Google Shape;1637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8" name="Google Shape;1638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9" name="Google Shape;1639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0" name="Google Shape;1640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41" name="Google Shape;1641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642" name="Google Shape;1642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3" name="Google Shape;1643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44" name="Google Shape;1644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645" name="Google Shape;1645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6" name="Google Shape;1646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47" name="Google Shape;1647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1648" name="Google Shape;1648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9" name="Google Shape;1649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50" name="Google Shape;1650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1651" name="Google Shape;1651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2" name="Google Shape;1652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3" name="Google Shape;1653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54" name="Google Shape;1654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1655" name="Google Shape;1655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6" name="Google Shape;1656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7" name="Google Shape;1657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58" name="Google Shape;1658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1659" name="Google Shape;1659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0" name="Google Shape;1660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1" name="Google Shape;1661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62" name="Google Shape;1662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1663" name="Google Shape;1663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4" name="Google Shape;1664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5" name="Google Shape;1665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66" name="Google Shape;1666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1667" name="Google Shape;1667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8" name="Google Shape;1668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9" name="Google Shape;1669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70" name="Google Shape;1670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1671" name="Google Shape;1671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2" name="Google Shape;1672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3" name="Google Shape;1673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74" name="Google Shape;1674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7" name="Google Shape;1677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9" name="Google Shape;1679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0" name="Google Shape;1680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2" name="Google Shape;1682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3" name="Google Shape;1683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4" name="Google Shape;1684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5" name="Google Shape;1685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86" name="Google Shape;1686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1687" name="Google Shape;1687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8" name="Google Shape;1688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9" name="Google Shape;1689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0" name="Google Shape;1690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1" name="Google Shape;1691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2" name="Google Shape;1692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3" name="Google Shape;1693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4" name="Google Shape;1694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5" name="Google Shape;1695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6" name="Google Shape;1696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7" name="Google Shape;1697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8" name="Google Shape;1698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99" name="Google Shape;1699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1700" name="Google Shape;1700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1" name="Google Shape;1701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2" name="Google Shape;1702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3" name="Google Shape;1703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4" name="Google Shape;1704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5" name="Google Shape;1705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6" name="Google Shape;1706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7" name="Google Shape;1707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8" name="Google Shape;1708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9" name="Google Shape;1709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0" name="Google Shape;1710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1" name="Google Shape;1711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12" name="Google Shape;1712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1713" name="Google Shape;1713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4" name="Google Shape;1714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5" name="Google Shape;1715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6" name="Google Shape;1716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7" name="Google Shape;1717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8" name="Google Shape;1718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9" name="Google Shape;1719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0" name="Google Shape;1720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21" name="Google Shape;1721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1722" name="Google Shape;1722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3" name="Google Shape;1723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4" name="Google Shape;1724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5" name="Google Shape;1725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6" name="Google Shape;1726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7" name="Google Shape;1727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8" name="Google Shape;1728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9" name="Google Shape;1729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30" name="Google Shape;1730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1" name="Google Shape;1731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2" name="Google Shape;1732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3" name="Google Shape;1733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4" name="Google Shape;1734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5" name="Google Shape;1735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6" name="Google Shape;1736;p3"/>
              <p:cNvGrpSpPr/>
              <p:nvPr/>
            </p:nvGrpSpPr>
            <p:grpSpPr>
              <a:xfrm>
                <a:off x="1272767" y="4323659"/>
                <a:ext cx="303438" cy="215198"/>
                <a:chOff x="4033839" y="1966912"/>
                <a:chExt cx="4122796" cy="2923888"/>
              </a:xfrm>
            </p:grpSpPr>
            <p:sp>
              <p:nvSpPr>
                <p:cNvPr id="1737" name="Google Shape;1737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8" name="Google Shape;1738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9" name="Google Shape;1739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0" name="Google Shape;1740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1" name="Google Shape;1741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2" name="Google Shape;1742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3" name="Google Shape;1743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44" name="Google Shape;1744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745" name="Google Shape;1745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6" name="Google Shape;1746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47" name="Google Shape;1747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748" name="Google Shape;1748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9" name="Google Shape;1749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0" name="Google Shape;1750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1751" name="Google Shape;1751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2" name="Google Shape;1752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3" name="Google Shape;1753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1754" name="Google Shape;1754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5" name="Google Shape;1755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6" name="Google Shape;1756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7" name="Google Shape;1757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1758" name="Google Shape;1758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9" name="Google Shape;1759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0" name="Google Shape;1760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61" name="Google Shape;1761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1762" name="Google Shape;1762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3" name="Google Shape;1763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4" name="Google Shape;1764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65" name="Google Shape;1765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1766" name="Google Shape;1766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7" name="Google Shape;1767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8" name="Google Shape;1768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69" name="Google Shape;1769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1770" name="Google Shape;1770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1" name="Google Shape;1771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2" name="Google Shape;1772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73" name="Google Shape;1773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1774" name="Google Shape;1774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5" name="Google Shape;1775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6" name="Google Shape;1776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77" name="Google Shape;1777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8" name="Google Shape;1778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9" name="Google Shape;1779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0" name="Google Shape;1780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1" name="Google Shape;1781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2" name="Google Shape;1782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3" name="Google Shape;1783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4" name="Google Shape;1784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5" name="Google Shape;1785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6" name="Google Shape;1786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7" name="Google Shape;1787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8" name="Google Shape;1788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89" name="Google Shape;1789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1790" name="Google Shape;1790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1" name="Google Shape;1791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2" name="Google Shape;1792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3" name="Google Shape;1793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4" name="Google Shape;1794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5" name="Google Shape;1795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6" name="Google Shape;1796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7" name="Google Shape;1797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8" name="Google Shape;1798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9" name="Google Shape;1799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0" name="Google Shape;1800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1" name="Google Shape;1801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02" name="Google Shape;1802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1803" name="Google Shape;1803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4" name="Google Shape;1804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5" name="Google Shape;1805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6" name="Google Shape;1806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7" name="Google Shape;1807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8" name="Google Shape;1808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9" name="Google Shape;1809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0" name="Google Shape;1810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1" name="Google Shape;1811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2" name="Google Shape;1812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3" name="Google Shape;1813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4" name="Google Shape;1814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15" name="Google Shape;1815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1816" name="Google Shape;1816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7" name="Google Shape;1817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8" name="Google Shape;1818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9" name="Google Shape;1819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0" name="Google Shape;1820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1" name="Google Shape;1821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2" name="Google Shape;1822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3" name="Google Shape;1823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4" name="Google Shape;1824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1825" name="Google Shape;1825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6" name="Google Shape;1826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7" name="Google Shape;1827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8" name="Google Shape;1828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9" name="Google Shape;1829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0" name="Google Shape;1830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1" name="Google Shape;1831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2" name="Google Shape;1832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33" name="Google Shape;1833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4" name="Google Shape;1834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5" name="Google Shape;1835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6" name="Google Shape;1836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7" name="Google Shape;1837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8" name="Google Shape;1838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9" name="Google Shape;1839;p3"/>
              <p:cNvGrpSpPr/>
              <p:nvPr/>
            </p:nvGrpSpPr>
            <p:grpSpPr>
              <a:xfrm>
                <a:off x="560542" y="4323659"/>
                <a:ext cx="303438" cy="215198"/>
                <a:chOff x="4033839" y="1966912"/>
                <a:chExt cx="4122796" cy="2923888"/>
              </a:xfrm>
            </p:grpSpPr>
            <p:sp>
              <p:nvSpPr>
                <p:cNvPr id="1840" name="Google Shape;1840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1" name="Google Shape;1841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2" name="Google Shape;1842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3" name="Google Shape;1843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4" name="Google Shape;1844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5" name="Google Shape;1845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6" name="Google Shape;1846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47" name="Google Shape;1847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848" name="Google Shape;1848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9" name="Google Shape;1849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50" name="Google Shape;1850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851" name="Google Shape;1851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2" name="Google Shape;1852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53" name="Google Shape;1853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1854" name="Google Shape;1854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5" name="Google Shape;1855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56" name="Google Shape;1856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1857" name="Google Shape;1857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8" name="Google Shape;1858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9" name="Google Shape;1859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60" name="Google Shape;1860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1861" name="Google Shape;1861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2" name="Google Shape;1862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3" name="Google Shape;1863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64" name="Google Shape;1864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1865" name="Google Shape;1865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6" name="Google Shape;1866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7" name="Google Shape;1867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68" name="Google Shape;1868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1869" name="Google Shape;1869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0" name="Google Shape;1870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1" name="Google Shape;1871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72" name="Google Shape;1872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1873" name="Google Shape;1873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4" name="Google Shape;1874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5" name="Google Shape;1875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76" name="Google Shape;1876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1877" name="Google Shape;1877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8" name="Google Shape;1878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9" name="Google Shape;1879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80" name="Google Shape;1880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1" name="Google Shape;1881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2" name="Google Shape;1882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3" name="Google Shape;1883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4" name="Google Shape;1884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5" name="Google Shape;1885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6" name="Google Shape;1886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7" name="Google Shape;1887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8" name="Google Shape;1888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9" name="Google Shape;1889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0" name="Google Shape;1890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1" name="Google Shape;1891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92" name="Google Shape;1892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1893" name="Google Shape;1893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4" name="Google Shape;1894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5" name="Google Shape;1895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6" name="Google Shape;1896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7" name="Google Shape;1897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8" name="Google Shape;1898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9" name="Google Shape;1899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0" name="Google Shape;1900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1" name="Google Shape;1901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2" name="Google Shape;1902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3" name="Google Shape;1903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4" name="Google Shape;1904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05" name="Google Shape;1905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1906" name="Google Shape;1906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7" name="Google Shape;1907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8" name="Google Shape;1908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9" name="Google Shape;1909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0" name="Google Shape;1910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1" name="Google Shape;1911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2" name="Google Shape;1912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3" name="Google Shape;1913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4" name="Google Shape;1914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5" name="Google Shape;1915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6" name="Google Shape;1916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7" name="Google Shape;1917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18" name="Google Shape;1918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1919" name="Google Shape;1919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0" name="Google Shape;1920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1" name="Google Shape;1921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2" name="Google Shape;1922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3" name="Google Shape;1923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4" name="Google Shape;1924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5" name="Google Shape;1925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6" name="Google Shape;1926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27" name="Google Shape;1927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1928" name="Google Shape;1928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9" name="Google Shape;1929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0" name="Google Shape;1930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1" name="Google Shape;1931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2" name="Google Shape;1932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3" name="Google Shape;1933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4" name="Google Shape;1934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5" name="Google Shape;1935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36" name="Google Shape;1936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7" name="Google Shape;1937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8" name="Google Shape;1938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9" name="Google Shape;1939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0" name="Google Shape;1940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1" name="Google Shape;1941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42" name="Google Shape;1942;p3"/>
              <p:cNvGrpSpPr/>
              <p:nvPr/>
            </p:nvGrpSpPr>
            <p:grpSpPr>
              <a:xfrm>
                <a:off x="560542" y="3611434"/>
                <a:ext cx="303438" cy="215198"/>
                <a:chOff x="4033839" y="1966912"/>
                <a:chExt cx="4122796" cy="2923888"/>
              </a:xfrm>
            </p:grpSpPr>
            <p:sp>
              <p:nvSpPr>
                <p:cNvPr id="1943" name="Google Shape;1943;p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4" name="Google Shape;1944;p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5" name="Google Shape;1945;p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6" name="Google Shape;1946;p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7" name="Google Shape;1947;p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8" name="Google Shape;1948;p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9" name="Google Shape;1949;p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50" name="Google Shape;1950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951" name="Google Shape;1951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2" name="Google Shape;1952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53" name="Google Shape;1953;p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1954" name="Google Shape;1954;p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5" name="Google Shape;1955;p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56" name="Google Shape;1956;p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1957" name="Google Shape;1957;p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8" name="Google Shape;1958;p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59" name="Google Shape;1959;p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1960" name="Google Shape;1960;p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1" name="Google Shape;1961;p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2" name="Google Shape;1962;p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63" name="Google Shape;1963;p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1964" name="Google Shape;1964;p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5" name="Google Shape;1965;p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6" name="Google Shape;1966;p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67" name="Google Shape;1967;p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1968" name="Google Shape;1968;p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9" name="Google Shape;1969;p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0" name="Google Shape;1970;p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71" name="Google Shape;1971;p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1972" name="Google Shape;1972;p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3" name="Google Shape;1973;p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4" name="Google Shape;1974;p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75" name="Google Shape;1975;p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1976" name="Google Shape;1976;p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7" name="Google Shape;1977;p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8" name="Google Shape;1978;p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79" name="Google Shape;1979;p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1980" name="Google Shape;1980;p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1" name="Google Shape;1981;p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2" name="Google Shape;1982;p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83" name="Google Shape;1983;p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4" name="Google Shape;1984;p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5" name="Google Shape;1985;p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6" name="Google Shape;1986;p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7" name="Google Shape;1987;p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8" name="Google Shape;1988;p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9" name="Google Shape;1989;p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0" name="Google Shape;1990;p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1" name="Google Shape;1991;p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2" name="Google Shape;1992;p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3" name="Google Shape;1993;p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4" name="Google Shape;1994;p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95" name="Google Shape;1995;p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1996" name="Google Shape;1996;p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7" name="Google Shape;1997;p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8" name="Google Shape;1998;p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9" name="Google Shape;1999;p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0" name="Google Shape;2000;p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1" name="Google Shape;2001;p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2" name="Google Shape;2002;p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3" name="Google Shape;2003;p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4" name="Google Shape;2004;p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5" name="Google Shape;2005;p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6" name="Google Shape;2006;p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7" name="Google Shape;2007;p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08" name="Google Shape;2008;p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2009" name="Google Shape;2009;p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0" name="Google Shape;2010;p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1" name="Google Shape;2011;p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2" name="Google Shape;2012;p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3" name="Google Shape;2013;p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4" name="Google Shape;2014;p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5" name="Google Shape;2015;p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6" name="Google Shape;2016;p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7" name="Google Shape;2017;p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8" name="Google Shape;2018;p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9" name="Google Shape;2019;p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0" name="Google Shape;2020;p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21" name="Google Shape;2021;p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2022" name="Google Shape;2022;p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3" name="Google Shape;2023;p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4" name="Google Shape;2024;p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5" name="Google Shape;2025;p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6" name="Google Shape;2026;p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7" name="Google Shape;2027;p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8" name="Google Shape;2028;p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9" name="Google Shape;2029;p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30" name="Google Shape;2030;p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2031" name="Google Shape;2031;p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2" name="Google Shape;2032;p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3" name="Google Shape;2033;p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4" name="Google Shape;2034;p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5" name="Google Shape;2035;p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6" name="Google Shape;2036;p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7" name="Google Shape;2037;p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8" name="Google Shape;2038;p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39" name="Google Shape;2039;p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0" name="Google Shape;2040;p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1" name="Google Shape;2041;p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2" name="Google Shape;2042;p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3" name="Google Shape;2043;p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4" name="Google Shape;2044;p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450" name="Shape 6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" name="Google Shape;6451;p21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2" name="Google Shape;6452;p21"/>
          <p:cNvSpPr txBox="1"/>
          <p:nvPr>
            <p:ph type="ctrTitle"/>
          </p:nvPr>
        </p:nvSpPr>
        <p:spPr>
          <a:xfrm>
            <a:off x="2382250" y="644575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53" name="Google Shape;6453;p21"/>
          <p:cNvSpPr txBox="1"/>
          <p:nvPr>
            <p:ph idx="1" type="subTitle"/>
          </p:nvPr>
        </p:nvSpPr>
        <p:spPr>
          <a:xfrm>
            <a:off x="2382350" y="1745800"/>
            <a:ext cx="43794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454" name="Google Shape;6454;p21"/>
          <p:cNvGrpSpPr/>
          <p:nvPr/>
        </p:nvGrpSpPr>
        <p:grpSpPr>
          <a:xfrm>
            <a:off x="-189675" y="-152403"/>
            <a:ext cx="9492675" cy="5479921"/>
            <a:chOff x="-189675" y="-152403"/>
            <a:chExt cx="9492675" cy="5479921"/>
          </a:xfrm>
        </p:grpSpPr>
        <p:grpSp>
          <p:nvGrpSpPr>
            <p:cNvPr id="6455" name="Google Shape;6455;p21"/>
            <p:cNvGrpSpPr/>
            <p:nvPr/>
          </p:nvGrpSpPr>
          <p:grpSpPr>
            <a:xfrm>
              <a:off x="-189675" y="2634709"/>
              <a:ext cx="2690985" cy="2692809"/>
              <a:chOff x="-189675" y="2634709"/>
              <a:chExt cx="2690985" cy="2692809"/>
            </a:xfrm>
          </p:grpSpPr>
          <p:sp>
            <p:nvSpPr>
              <p:cNvPr id="6456" name="Google Shape;6456;p21"/>
              <p:cNvSpPr/>
              <p:nvPr/>
            </p:nvSpPr>
            <p:spPr>
              <a:xfrm rot="-5400000">
                <a:off x="1604128" y="4430518"/>
                <a:ext cx="897000" cy="8970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457" name="Google Shape;6457;p21"/>
              <p:cNvSpPr/>
              <p:nvPr/>
            </p:nvSpPr>
            <p:spPr>
              <a:xfrm rot="-5400000">
                <a:off x="1739610" y="4565935"/>
                <a:ext cx="626100" cy="626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458" name="Google Shape;6458;p21"/>
              <p:cNvSpPr/>
              <p:nvPr/>
            </p:nvSpPr>
            <p:spPr>
              <a:xfrm rot="-5400000">
                <a:off x="707226" y="4430518"/>
                <a:ext cx="897000" cy="8970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459" name="Google Shape;6459;p21"/>
              <p:cNvSpPr/>
              <p:nvPr/>
            </p:nvSpPr>
            <p:spPr>
              <a:xfrm rot="-5400000">
                <a:off x="842709" y="4565935"/>
                <a:ext cx="626100" cy="626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460" name="Google Shape;6460;p21"/>
              <p:cNvSpPr/>
              <p:nvPr/>
            </p:nvSpPr>
            <p:spPr>
              <a:xfrm rot="-5400000">
                <a:off x="707226" y="3533612"/>
                <a:ext cx="897000" cy="8970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461" name="Google Shape;6461;p21"/>
              <p:cNvSpPr/>
              <p:nvPr/>
            </p:nvSpPr>
            <p:spPr>
              <a:xfrm rot="-5400000">
                <a:off x="842709" y="3669029"/>
                <a:ext cx="626100" cy="626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462" name="Google Shape;6462;p21"/>
              <p:cNvSpPr/>
              <p:nvPr/>
            </p:nvSpPr>
            <p:spPr>
              <a:xfrm rot="-5400000">
                <a:off x="-189675" y="4430518"/>
                <a:ext cx="897000" cy="8970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463" name="Google Shape;6463;p21"/>
              <p:cNvSpPr/>
              <p:nvPr/>
            </p:nvSpPr>
            <p:spPr>
              <a:xfrm rot="-5400000">
                <a:off x="-54192" y="4565935"/>
                <a:ext cx="626100" cy="626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6464" name="Google Shape;6464;p21"/>
              <p:cNvCxnSpPr>
                <a:stCxn id="6463" idx="2"/>
                <a:endCxn id="6459" idx="0"/>
              </p:cNvCxnSpPr>
              <p:nvPr/>
            </p:nvCxnSpPr>
            <p:spPr>
              <a:xfrm>
                <a:off x="571908" y="4878985"/>
                <a:ext cx="270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5" name="Google Shape;6465;p21"/>
              <p:cNvCxnSpPr>
                <a:stCxn id="6461" idx="1"/>
                <a:endCxn id="6459" idx="3"/>
              </p:cNvCxnSpPr>
              <p:nvPr/>
            </p:nvCxnSpPr>
            <p:spPr>
              <a:xfrm>
                <a:off x="1155759" y="4295129"/>
                <a:ext cx="0" cy="27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6" name="Google Shape;6466;p21"/>
              <p:cNvCxnSpPr>
                <a:stCxn id="6459" idx="2"/>
                <a:endCxn id="6457" idx="0"/>
              </p:cNvCxnSpPr>
              <p:nvPr/>
            </p:nvCxnSpPr>
            <p:spPr>
              <a:xfrm>
                <a:off x="1468809" y="4878985"/>
                <a:ext cx="270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7" name="Google Shape;6467;p21"/>
              <p:cNvCxnSpPr>
                <a:stCxn id="6457" idx="3"/>
              </p:cNvCxnSpPr>
              <p:nvPr/>
            </p:nvCxnSpPr>
            <p:spPr>
              <a:xfrm rot="10800000">
                <a:off x="2052660" y="4437835"/>
                <a:ext cx="0" cy="12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8" name="Google Shape;6468;p21"/>
              <p:cNvCxnSpPr>
                <a:endCxn id="6461" idx="2"/>
              </p:cNvCxnSpPr>
              <p:nvPr/>
            </p:nvCxnSpPr>
            <p:spPr>
              <a:xfrm rot="10800000">
                <a:off x="1468809" y="3982079"/>
                <a:ext cx="141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9" name="Google Shape;6469;p21"/>
              <p:cNvCxnSpPr>
                <a:stCxn id="6461" idx="0"/>
                <a:endCxn id="6470" idx="2"/>
              </p:cNvCxnSpPr>
              <p:nvPr/>
            </p:nvCxnSpPr>
            <p:spPr>
              <a:xfrm flipH="1">
                <a:off x="571809" y="3982079"/>
                <a:ext cx="2709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1" name="Google Shape;6471;p21"/>
              <p:cNvCxnSpPr>
                <a:stCxn id="6463" idx="0"/>
              </p:cNvCxnSpPr>
              <p:nvPr/>
            </p:nvCxnSpPr>
            <p:spPr>
              <a:xfrm rot="10800000">
                <a:off x="-186492" y="4878985"/>
                <a:ext cx="132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2" name="Google Shape;6472;p21"/>
              <p:cNvCxnSpPr>
                <a:stCxn id="6463" idx="3"/>
                <a:endCxn id="6470" idx="1"/>
              </p:cNvCxnSpPr>
              <p:nvPr/>
            </p:nvCxnSpPr>
            <p:spPr>
              <a:xfrm rot="10800000">
                <a:off x="258858" y="4296235"/>
                <a:ext cx="0" cy="26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3" name="Google Shape;6473;p21"/>
              <p:cNvCxnSpPr>
                <a:stCxn id="6457" idx="2"/>
              </p:cNvCxnSpPr>
              <p:nvPr/>
            </p:nvCxnSpPr>
            <p:spPr>
              <a:xfrm>
                <a:off x="2365710" y="4878985"/>
                <a:ext cx="13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4" name="Google Shape;6474;p21"/>
              <p:cNvCxnSpPr>
                <a:stCxn id="6461" idx="3"/>
              </p:cNvCxnSpPr>
              <p:nvPr/>
            </p:nvCxnSpPr>
            <p:spPr>
              <a:xfrm rot="10800000">
                <a:off x="1155759" y="3535529"/>
                <a:ext cx="0" cy="13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75" name="Google Shape;6475;p21"/>
              <p:cNvSpPr/>
              <p:nvPr/>
            </p:nvSpPr>
            <p:spPr>
              <a:xfrm rot="-5400000">
                <a:off x="-189675" y="3534636"/>
                <a:ext cx="897000" cy="8970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470" name="Google Shape;6470;p21"/>
              <p:cNvSpPr/>
              <p:nvPr/>
            </p:nvSpPr>
            <p:spPr>
              <a:xfrm rot="-5400000">
                <a:off x="-54192" y="3670053"/>
                <a:ext cx="626100" cy="626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6476" name="Google Shape;6476;p21"/>
              <p:cNvCxnSpPr>
                <a:stCxn id="6470" idx="0"/>
              </p:cNvCxnSpPr>
              <p:nvPr/>
            </p:nvCxnSpPr>
            <p:spPr>
              <a:xfrm rot="10800000">
                <a:off x="-186492" y="3983103"/>
                <a:ext cx="132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7" name="Google Shape;6477;p21"/>
              <p:cNvCxnSpPr>
                <a:stCxn id="6470" idx="3"/>
                <a:endCxn id="6478" idx="1"/>
              </p:cNvCxnSpPr>
              <p:nvPr/>
            </p:nvCxnSpPr>
            <p:spPr>
              <a:xfrm rot="10800000">
                <a:off x="258858" y="3398253"/>
                <a:ext cx="0" cy="27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9" name="Google Shape;6479;p21"/>
              <p:cNvCxnSpPr>
                <a:endCxn id="6478" idx="2"/>
              </p:cNvCxnSpPr>
              <p:nvPr/>
            </p:nvCxnSpPr>
            <p:spPr>
              <a:xfrm rot="10800000">
                <a:off x="571908" y="3085159"/>
                <a:ext cx="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80" name="Google Shape;6480;p21"/>
              <p:cNvSpPr/>
              <p:nvPr/>
            </p:nvSpPr>
            <p:spPr>
              <a:xfrm rot="-5400000">
                <a:off x="-189675" y="2636692"/>
                <a:ext cx="897000" cy="8970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6478" name="Google Shape;6478;p21"/>
              <p:cNvSpPr/>
              <p:nvPr/>
            </p:nvSpPr>
            <p:spPr>
              <a:xfrm rot="-5400000">
                <a:off x="-54192" y="2772109"/>
                <a:ext cx="626100" cy="626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6481" name="Google Shape;6481;p21"/>
              <p:cNvCxnSpPr>
                <a:stCxn id="6478" idx="0"/>
              </p:cNvCxnSpPr>
              <p:nvPr/>
            </p:nvCxnSpPr>
            <p:spPr>
              <a:xfrm rot="10800000">
                <a:off x="-186492" y="3085159"/>
                <a:ext cx="132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2" name="Google Shape;6482;p21"/>
              <p:cNvCxnSpPr>
                <a:stCxn id="6478" idx="3"/>
              </p:cNvCxnSpPr>
              <p:nvPr/>
            </p:nvCxnSpPr>
            <p:spPr>
              <a:xfrm rot="10800000">
                <a:off x="258858" y="2634709"/>
                <a:ext cx="0" cy="13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3" name="Google Shape;6483;p21"/>
              <p:cNvCxnSpPr>
                <a:stCxn id="6480" idx="3"/>
                <a:endCxn id="6460" idx="0"/>
              </p:cNvCxnSpPr>
              <p:nvPr/>
            </p:nvCxnSpPr>
            <p:spPr>
              <a:xfrm>
                <a:off x="707325" y="3200636"/>
                <a:ext cx="333000" cy="33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4" name="Google Shape;6484;p21"/>
              <p:cNvCxnSpPr>
                <a:stCxn id="6460" idx="3"/>
                <a:endCxn id="6456" idx="0"/>
              </p:cNvCxnSpPr>
              <p:nvPr/>
            </p:nvCxnSpPr>
            <p:spPr>
              <a:xfrm>
                <a:off x="1604226" y="4097556"/>
                <a:ext cx="333000" cy="33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6485" name="Google Shape;6485;p21"/>
              <p:cNvGrpSpPr/>
              <p:nvPr/>
            </p:nvGrpSpPr>
            <p:grpSpPr>
              <a:xfrm>
                <a:off x="67799" y="4743602"/>
                <a:ext cx="382183" cy="271044"/>
                <a:chOff x="4033839" y="1966912"/>
                <a:chExt cx="4122796" cy="2923888"/>
              </a:xfrm>
            </p:grpSpPr>
            <p:sp>
              <p:nvSpPr>
                <p:cNvPr id="6486" name="Google Shape;6486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7" name="Google Shape;6487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8" name="Google Shape;6488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9" name="Google Shape;6489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0" name="Google Shape;6490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1" name="Google Shape;6491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2" name="Google Shape;6492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493" name="Google Shape;6493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494" name="Google Shape;6494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5" name="Google Shape;6495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6" name="Google Shape;6496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497" name="Google Shape;6497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8" name="Google Shape;6498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9" name="Google Shape;6499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6500" name="Google Shape;6500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1" name="Google Shape;6501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02" name="Google Shape;6502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6503" name="Google Shape;6503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4" name="Google Shape;6504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5" name="Google Shape;6505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06" name="Google Shape;6506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6507" name="Google Shape;6507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8" name="Google Shape;6508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9" name="Google Shape;6509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10" name="Google Shape;6510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6511" name="Google Shape;6511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2" name="Google Shape;6512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3" name="Google Shape;6513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14" name="Google Shape;6514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6515" name="Google Shape;6515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6" name="Google Shape;6516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7" name="Google Shape;6517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18" name="Google Shape;6518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6519" name="Google Shape;6519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0" name="Google Shape;6520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1" name="Google Shape;6521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22" name="Google Shape;6522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6523" name="Google Shape;6523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4" name="Google Shape;6524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5" name="Google Shape;6525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526" name="Google Shape;6526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7" name="Google Shape;6527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8" name="Google Shape;6528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9" name="Google Shape;6529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0" name="Google Shape;6530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1" name="Google Shape;6531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2" name="Google Shape;6532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3" name="Google Shape;6533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4" name="Google Shape;6534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5" name="Google Shape;6535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6" name="Google Shape;6536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7" name="Google Shape;6537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38" name="Google Shape;6538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6539" name="Google Shape;6539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0" name="Google Shape;6540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1" name="Google Shape;6541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2" name="Google Shape;6542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3" name="Google Shape;6543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4" name="Google Shape;6544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5" name="Google Shape;6545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6" name="Google Shape;6546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7" name="Google Shape;6547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8" name="Google Shape;6548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9" name="Google Shape;6549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0" name="Google Shape;6550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51" name="Google Shape;6551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6552" name="Google Shape;6552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3" name="Google Shape;6553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4" name="Google Shape;6554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5" name="Google Shape;6555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6" name="Google Shape;6556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7" name="Google Shape;6557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8" name="Google Shape;6558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9" name="Google Shape;6559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0" name="Google Shape;6560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1" name="Google Shape;6561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2" name="Google Shape;6562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3" name="Google Shape;6563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4" name="Google Shape;6564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6565" name="Google Shape;6565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6" name="Google Shape;6566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7" name="Google Shape;6567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8" name="Google Shape;6568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9" name="Google Shape;6569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0" name="Google Shape;6570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1" name="Google Shape;6571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2" name="Google Shape;6572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73" name="Google Shape;6573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6574" name="Google Shape;6574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5" name="Google Shape;6575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6" name="Google Shape;6576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7" name="Google Shape;6577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8" name="Google Shape;6578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9" name="Google Shape;6579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0" name="Google Shape;6580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1" name="Google Shape;6581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582" name="Google Shape;6582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3" name="Google Shape;6583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4" name="Google Shape;6584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5" name="Google Shape;6585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6" name="Google Shape;6586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7" name="Google Shape;6587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88" name="Google Shape;6588;p21"/>
              <p:cNvGrpSpPr/>
              <p:nvPr/>
            </p:nvGrpSpPr>
            <p:grpSpPr>
              <a:xfrm>
                <a:off x="67799" y="3844840"/>
                <a:ext cx="382183" cy="271044"/>
                <a:chOff x="4033839" y="1966912"/>
                <a:chExt cx="4122796" cy="2923888"/>
              </a:xfrm>
            </p:grpSpPr>
            <p:sp>
              <p:nvSpPr>
                <p:cNvPr id="6589" name="Google Shape;6589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0" name="Google Shape;6590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1" name="Google Shape;6591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2" name="Google Shape;6592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3" name="Google Shape;6593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4" name="Google Shape;6594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5" name="Google Shape;6595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96" name="Google Shape;6596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597" name="Google Shape;6597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8" name="Google Shape;6598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99" name="Google Shape;6599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600" name="Google Shape;6600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1" name="Google Shape;6601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02" name="Google Shape;6602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6603" name="Google Shape;6603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4" name="Google Shape;6604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05" name="Google Shape;6605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6606" name="Google Shape;6606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7" name="Google Shape;6607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8" name="Google Shape;6608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09" name="Google Shape;6609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6610" name="Google Shape;6610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1" name="Google Shape;6611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2" name="Google Shape;6612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13" name="Google Shape;6613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6614" name="Google Shape;6614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5" name="Google Shape;6615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6" name="Google Shape;6616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17" name="Google Shape;6617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6618" name="Google Shape;6618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9" name="Google Shape;6619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0" name="Google Shape;6620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21" name="Google Shape;6621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6622" name="Google Shape;6622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3" name="Google Shape;6623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4" name="Google Shape;6624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25" name="Google Shape;6625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6626" name="Google Shape;6626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7" name="Google Shape;6627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8" name="Google Shape;6628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629" name="Google Shape;6629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0" name="Google Shape;6630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1" name="Google Shape;6631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2" name="Google Shape;6632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3" name="Google Shape;6633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4" name="Google Shape;6634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5" name="Google Shape;6635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6" name="Google Shape;6636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7" name="Google Shape;6637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8" name="Google Shape;6638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9" name="Google Shape;6639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0" name="Google Shape;6640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641" name="Google Shape;6641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6642" name="Google Shape;6642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3" name="Google Shape;6643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4" name="Google Shape;6644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5" name="Google Shape;6645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6" name="Google Shape;6646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7" name="Google Shape;6647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8" name="Google Shape;6648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9" name="Google Shape;6649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0" name="Google Shape;6650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1" name="Google Shape;6651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2" name="Google Shape;6652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3" name="Google Shape;6653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54" name="Google Shape;6654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6655" name="Google Shape;6655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6" name="Google Shape;6656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7" name="Google Shape;6657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8" name="Google Shape;6658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9" name="Google Shape;6659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0" name="Google Shape;6660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1" name="Google Shape;6661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2" name="Google Shape;6662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3" name="Google Shape;6663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4" name="Google Shape;6664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5" name="Google Shape;6665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6" name="Google Shape;6666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67" name="Google Shape;6667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6668" name="Google Shape;6668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9" name="Google Shape;6669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0" name="Google Shape;6670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1" name="Google Shape;6671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2" name="Google Shape;6672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3" name="Google Shape;6673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4" name="Google Shape;6674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5" name="Google Shape;6675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76" name="Google Shape;6676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6677" name="Google Shape;6677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8" name="Google Shape;6678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9" name="Google Shape;6679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0" name="Google Shape;6680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1" name="Google Shape;6681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2" name="Google Shape;6682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3" name="Google Shape;6683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4" name="Google Shape;6684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685" name="Google Shape;6685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6" name="Google Shape;6686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7" name="Google Shape;6687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8" name="Google Shape;6688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9" name="Google Shape;6689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0" name="Google Shape;6690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91" name="Google Shape;6691;p21"/>
              <p:cNvGrpSpPr/>
              <p:nvPr/>
            </p:nvGrpSpPr>
            <p:grpSpPr>
              <a:xfrm>
                <a:off x="67799" y="2947966"/>
                <a:ext cx="382183" cy="271044"/>
                <a:chOff x="4033839" y="1966912"/>
                <a:chExt cx="4122796" cy="2923888"/>
              </a:xfrm>
            </p:grpSpPr>
            <p:sp>
              <p:nvSpPr>
                <p:cNvPr id="6692" name="Google Shape;6692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3" name="Google Shape;6693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4" name="Google Shape;6694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5" name="Google Shape;6695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6" name="Google Shape;6696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7" name="Google Shape;6697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8" name="Google Shape;6698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699" name="Google Shape;6699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700" name="Google Shape;6700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1" name="Google Shape;6701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2" name="Google Shape;6702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703" name="Google Shape;6703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4" name="Google Shape;6704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5" name="Google Shape;6705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6706" name="Google Shape;6706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7" name="Google Shape;6707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8" name="Google Shape;6708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6709" name="Google Shape;6709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0" name="Google Shape;6710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1" name="Google Shape;6711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12" name="Google Shape;6712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6713" name="Google Shape;6713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4" name="Google Shape;6714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5" name="Google Shape;6715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16" name="Google Shape;6716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6717" name="Google Shape;6717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8" name="Google Shape;6718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9" name="Google Shape;6719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20" name="Google Shape;6720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6721" name="Google Shape;6721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2" name="Google Shape;6722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3" name="Google Shape;6723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24" name="Google Shape;6724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6725" name="Google Shape;6725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6" name="Google Shape;6726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7" name="Google Shape;6727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28" name="Google Shape;6728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6729" name="Google Shape;6729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0" name="Google Shape;6730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1" name="Google Shape;6731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732" name="Google Shape;6732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3" name="Google Shape;6733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4" name="Google Shape;6734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5" name="Google Shape;6735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6" name="Google Shape;6736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7" name="Google Shape;6737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8" name="Google Shape;6738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9" name="Google Shape;6739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0" name="Google Shape;6740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1" name="Google Shape;6741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2" name="Google Shape;6742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3" name="Google Shape;6743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744" name="Google Shape;6744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6745" name="Google Shape;6745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6" name="Google Shape;6746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7" name="Google Shape;6747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8" name="Google Shape;6748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9" name="Google Shape;6749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0" name="Google Shape;6750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1" name="Google Shape;6751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2" name="Google Shape;6752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3" name="Google Shape;6753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4" name="Google Shape;6754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5" name="Google Shape;6755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6" name="Google Shape;6756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57" name="Google Shape;6757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6758" name="Google Shape;6758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9" name="Google Shape;6759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0" name="Google Shape;6760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1" name="Google Shape;6761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2" name="Google Shape;6762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3" name="Google Shape;6763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4" name="Google Shape;6764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5" name="Google Shape;6765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6" name="Google Shape;6766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7" name="Google Shape;6767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8" name="Google Shape;6768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9" name="Google Shape;6769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70" name="Google Shape;6770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6771" name="Google Shape;6771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2" name="Google Shape;6772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3" name="Google Shape;6773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4" name="Google Shape;6774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5" name="Google Shape;6775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6" name="Google Shape;6776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7" name="Google Shape;6777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8" name="Google Shape;6778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79" name="Google Shape;6779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6780" name="Google Shape;6780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1" name="Google Shape;6781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2" name="Google Shape;6782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3" name="Google Shape;6783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4" name="Google Shape;6784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5" name="Google Shape;6785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6" name="Google Shape;6786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7" name="Google Shape;6787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788" name="Google Shape;6788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9" name="Google Shape;6789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0" name="Google Shape;6790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1" name="Google Shape;6791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2" name="Google Shape;6792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3" name="Google Shape;6793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794" name="Google Shape;6794;p21"/>
              <p:cNvGrpSpPr/>
              <p:nvPr/>
            </p:nvGrpSpPr>
            <p:grpSpPr>
              <a:xfrm>
                <a:off x="964720" y="3844840"/>
                <a:ext cx="382183" cy="271044"/>
                <a:chOff x="4033839" y="1966912"/>
                <a:chExt cx="4122796" cy="2923888"/>
              </a:xfrm>
            </p:grpSpPr>
            <p:sp>
              <p:nvSpPr>
                <p:cNvPr id="6795" name="Google Shape;6795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6" name="Google Shape;6796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7" name="Google Shape;6797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8" name="Google Shape;6798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9" name="Google Shape;6799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0" name="Google Shape;6800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1" name="Google Shape;6801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802" name="Google Shape;6802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803" name="Google Shape;6803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4" name="Google Shape;6804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05" name="Google Shape;6805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806" name="Google Shape;6806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7" name="Google Shape;6807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08" name="Google Shape;6808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6809" name="Google Shape;6809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0" name="Google Shape;6810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11" name="Google Shape;6811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6812" name="Google Shape;6812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3" name="Google Shape;6813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4" name="Google Shape;6814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15" name="Google Shape;6815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6816" name="Google Shape;6816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7" name="Google Shape;6817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8" name="Google Shape;6818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19" name="Google Shape;6819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6820" name="Google Shape;6820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1" name="Google Shape;6821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2" name="Google Shape;6822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23" name="Google Shape;6823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6824" name="Google Shape;6824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5" name="Google Shape;6825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6" name="Google Shape;6826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27" name="Google Shape;6827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6828" name="Google Shape;6828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9" name="Google Shape;6829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0" name="Google Shape;6830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31" name="Google Shape;6831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6832" name="Google Shape;6832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3" name="Google Shape;6833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4" name="Google Shape;6834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835" name="Google Shape;6835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6" name="Google Shape;6836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7" name="Google Shape;6837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8" name="Google Shape;6838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9" name="Google Shape;6839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0" name="Google Shape;6840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1" name="Google Shape;6841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2" name="Google Shape;6842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3" name="Google Shape;6843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4" name="Google Shape;6844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5" name="Google Shape;6845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6" name="Google Shape;6846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847" name="Google Shape;6847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6848" name="Google Shape;6848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9" name="Google Shape;6849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0" name="Google Shape;6850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1" name="Google Shape;6851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2" name="Google Shape;6852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3" name="Google Shape;6853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4" name="Google Shape;6854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5" name="Google Shape;6855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6" name="Google Shape;6856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7" name="Google Shape;6857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8" name="Google Shape;6858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9" name="Google Shape;6859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60" name="Google Shape;6860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6861" name="Google Shape;6861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2" name="Google Shape;6862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3" name="Google Shape;6863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4" name="Google Shape;6864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5" name="Google Shape;6865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6" name="Google Shape;6866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7" name="Google Shape;6867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8" name="Google Shape;6868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9" name="Google Shape;6869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0" name="Google Shape;6870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1" name="Google Shape;6871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2" name="Google Shape;6872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73" name="Google Shape;6873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6874" name="Google Shape;6874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5" name="Google Shape;6875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6" name="Google Shape;6876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7" name="Google Shape;6877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8" name="Google Shape;6878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9" name="Google Shape;6879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0" name="Google Shape;6880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1" name="Google Shape;6881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82" name="Google Shape;6882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6883" name="Google Shape;6883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4" name="Google Shape;6884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5" name="Google Shape;6885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6" name="Google Shape;6886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7" name="Google Shape;6887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8" name="Google Shape;6888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9" name="Google Shape;6889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0" name="Google Shape;6890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891" name="Google Shape;6891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2" name="Google Shape;6892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3" name="Google Shape;6893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4" name="Google Shape;6894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5" name="Google Shape;6895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6" name="Google Shape;6896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97" name="Google Shape;6897;p21"/>
              <p:cNvGrpSpPr/>
              <p:nvPr/>
            </p:nvGrpSpPr>
            <p:grpSpPr>
              <a:xfrm>
                <a:off x="964704" y="4743602"/>
                <a:ext cx="382183" cy="271044"/>
                <a:chOff x="4033839" y="1966912"/>
                <a:chExt cx="4122796" cy="2923888"/>
              </a:xfrm>
            </p:grpSpPr>
            <p:sp>
              <p:nvSpPr>
                <p:cNvPr id="6898" name="Google Shape;6898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9" name="Google Shape;6899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0" name="Google Shape;6900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1" name="Google Shape;6901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2" name="Google Shape;6902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3" name="Google Shape;6903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4" name="Google Shape;6904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905" name="Google Shape;6905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906" name="Google Shape;6906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7" name="Google Shape;6907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08" name="Google Shape;6908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6909" name="Google Shape;6909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0" name="Google Shape;6910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11" name="Google Shape;6911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6912" name="Google Shape;6912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3" name="Google Shape;6913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14" name="Google Shape;6914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6915" name="Google Shape;6915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6" name="Google Shape;6916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7" name="Google Shape;6917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18" name="Google Shape;6918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6919" name="Google Shape;6919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0" name="Google Shape;6920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1" name="Google Shape;6921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22" name="Google Shape;6922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6923" name="Google Shape;6923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4" name="Google Shape;6924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5" name="Google Shape;6925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26" name="Google Shape;6926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6927" name="Google Shape;6927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8" name="Google Shape;6928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9" name="Google Shape;6929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30" name="Google Shape;6930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6931" name="Google Shape;6931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2" name="Google Shape;6932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3" name="Google Shape;6933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34" name="Google Shape;6934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6935" name="Google Shape;6935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6" name="Google Shape;6936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7" name="Google Shape;6937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38" name="Google Shape;6938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9" name="Google Shape;6939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0" name="Google Shape;6940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1" name="Google Shape;6941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2" name="Google Shape;6942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3" name="Google Shape;6943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4" name="Google Shape;6944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5" name="Google Shape;6945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6" name="Google Shape;6946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7" name="Google Shape;6947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8" name="Google Shape;6948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9" name="Google Shape;6949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950" name="Google Shape;6950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6951" name="Google Shape;6951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2" name="Google Shape;6952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3" name="Google Shape;6953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4" name="Google Shape;6954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5" name="Google Shape;6955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6" name="Google Shape;6956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7" name="Google Shape;6957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8" name="Google Shape;6958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9" name="Google Shape;6959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0" name="Google Shape;6960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1" name="Google Shape;6961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2" name="Google Shape;6962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63" name="Google Shape;6963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6964" name="Google Shape;6964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5" name="Google Shape;6965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6" name="Google Shape;6966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7" name="Google Shape;6967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8" name="Google Shape;6968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9" name="Google Shape;6969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0" name="Google Shape;6970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1" name="Google Shape;6971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2" name="Google Shape;6972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3" name="Google Shape;6973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4" name="Google Shape;6974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5" name="Google Shape;6975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76" name="Google Shape;6976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6977" name="Google Shape;6977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8" name="Google Shape;6978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9" name="Google Shape;6979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0" name="Google Shape;6980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1" name="Google Shape;6981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2" name="Google Shape;6982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3" name="Google Shape;6983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4" name="Google Shape;6984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85" name="Google Shape;6985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6986" name="Google Shape;6986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7" name="Google Shape;6987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8" name="Google Shape;6988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9" name="Google Shape;6989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0" name="Google Shape;6990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1" name="Google Shape;6991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2" name="Google Shape;6992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3" name="Google Shape;6993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4" name="Google Shape;6994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5" name="Google Shape;6995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6" name="Google Shape;6996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7" name="Google Shape;6997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8" name="Google Shape;6998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9" name="Google Shape;6999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000" name="Google Shape;7000;p21"/>
              <p:cNvGrpSpPr/>
              <p:nvPr/>
            </p:nvGrpSpPr>
            <p:grpSpPr>
              <a:xfrm>
                <a:off x="1861609" y="4743602"/>
                <a:ext cx="382183" cy="271044"/>
                <a:chOff x="4033839" y="1966912"/>
                <a:chExt cx="4122796" cy="2923888"/>
              </a:xfrm>
            </p:grpSpPr>
            <p:sp>
              <p:nvSpPr>
                <p:cNvPr id="7001" name="Google Shape;7001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2" name="Google Shape;7002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3" name="Google Shape;7003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4" name="Google Shape;7004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5" name="Google Shape;7005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6" name="Google Shape;7006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7" name="Google Shape;7007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008" name="Google Shape;7008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009" name="Google Shape;7009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0" name="Google Shape;7010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1" name="Google Shape;7011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012" name="Google Shape;7012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3" name="Google Shape;7013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4" name="Google Shape;7014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7015" name="Google Shape;7015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6" name="Google Shape;7016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7" name="Google Shape;7017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7018" name="Google Shape;7018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9" name="Google Shape;7019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0" name="Google Shape;7020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21" name="Google Shape;7021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022" name="Google Shape;7022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3" name="Google Shape;7023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4" name="Google Shape;7024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25" name="Google Shape;7025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026" name="Google Shape;7026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7" name="Google Shape;7027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8" name="Google Shape;7028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29" name="Google Shape;7029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7030" name="Google Shape;7030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1" name="Google Shape;7031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2" name="Google Shape;7032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33" name="Google Shape;7033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7034" name="Google Shape;7034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5" name="Google Shape;7035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6" name="Google Shape;7036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37" name="Google Shape;7037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7038" name="Google Shape;7038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9" name="Google Shape;7039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0" name="Google Shape;7040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041" name="Google Shape;7041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2" name="Google Shape;7042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3" name="Google Shape;7043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4" name="Google Shape;7044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5" name="Google Shape;7045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6" name="Google Shape;7046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7" name="Google Shape;7047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8" name="Google Shape;7048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9" name="Google Shape;7049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0" name="Google Shape;7050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1" name="Google Shape;7051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2" name="Google Shape;7052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053" name="Google Shape;7053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7054" name="Google Shape;7054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5" name="Google Shape;7055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6" name="Google Shape;7056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7" name="Google Shape;7057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8" name="Google Shape;7058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9" name="Google Shape;7059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0" name="Google Shape;7060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1" name="Google Shape;7061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2" name="Google Shape;7062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3" name="Google Shape;7063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4" name="Google Shape;7064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5" name="Google Shape;7065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66" name="Google Shape;7066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7067" name="Google Shape;7067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8" name="Google Shape;7068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9" name="Google Shape;7069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0" name="Google Shape;7070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1" name="Google Shape;7071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2" name="Google Shape;7072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3" name="Google Shape;7073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4" name="Google Shape;7074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5" name="Google Shape;7075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6" name="Google Shape;7076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7" name="Google Shape;7077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8" name="Google Shape;7078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79" name="Google Shape;7079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7080" name="Google Shape;7080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1" name="Google Shape;7081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2" name="Google Shape;7082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3" name="Google Shape;7083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4" name="Google Shape;7084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5" name="Google Shape;7085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6" name="Google Shape;7086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7" name="Google Shape;7087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8" name="Google Shape;7088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7089" name="Google Shape;7089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0" name="Google Shape;7090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1" name="Google Shape;7091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2" name="Google Shape;7092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3" name="Google Shape;7093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4" name="Google Shape;7094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5" name="Google Shape;7095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6" name="Google Shape;7096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097" name="Google Shape;7097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8" name="Google Shape;7098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9" name="Google Shape;7099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0" name="Google Shape;7100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1" name="Google Shape;7101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2" name="Google Shape;7102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03" name="Google Shape;7103;p21"/>
              <p:cNvGrpSpPr/>
              <p:nvPr/>
            </p:nvGrpSpPr>
            <p:grpSpPr>
              <a:xfrm>
                <a:off x="1413172" y="4295118"/>
                <a:ext cx="382183" cy="271044"/>
                <a:chOff x="4033839" y="1966912"/>
                <a:chExt cx="4122796" cy="2923888"/>
              </a:xfrm>
            </p:grpSpPr>
            <p:sp>
              <p:nvSpPr>
                <p:cNvPr id="7104" name="Google Shape;7104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5" name="Google Shape;7105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6" name="Google Shape;7106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7" name="Google Shape;7107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8" name="Google Shape;7108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9" name="Google Shape;7109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0" name="Google Shape;7110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111" name="Google Shape;7111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112" name="Google Shape;7112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3" name="Google Shape;7113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14" name="Google Shape;7114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115" name="Google Shape;7115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6" name="Google Shape;7116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17" name="Google Shape;7117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7118" name="Google Shape;7118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9" name="Google Shape;7119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20" name="Google Shape;7120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7121" name="Google Shape;7121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2" name="Google Shape;7122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3" name="Google Shape;7123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24" name="Google Shape;7124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125" name="Google Shape;7125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6" name="Google Shape;7126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7" name="Google Shape;7127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28" name="Google Shape;7128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129" name="Google Shape;7129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0" name="Google Shape;7130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1" name="Google Shape;7131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32" name="Google Shape;7132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7133" name="Google Shape;7133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4" name="Google Shape;7134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5" name="Google Shape;7135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36" name="Google Shape;7136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7137" name="Google Shape;7137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8" name="Google Shape;7138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9" name="Google Shape;7139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40" name="Google Shape;7140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7141" name="Google Shape;7141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2" name="Google Shape;7142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3" name="Google Shape;7143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144" name="Google Shape;7144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5" name="Google Shape;7145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6" name="Google Shape;7146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7" name="Google Shape;7147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8" name="Google Shape;7148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9" name="Google Shape;7149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0" name="Google Shape;7150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1" name="Google Shape;7151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2" name="Google Shape;7152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3" name="Google Shape;7153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4" name="Google Shape;7154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5" name="Google Shape;7155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156" name="Google Shape;7156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7157" name="Google Shape;7157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8" name="Google Shape;7158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9" name="Google Shape;7159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0" name="Google Shape;7160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1" name="Google Shape;7161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2" name="Google Shape;7162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3" name="Google Shape;7163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4" name="Google Shape;7164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5" name="Google Shape;7165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6" name="Google Shape;7166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7" name="Google Shape;7167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8" name="Google Shape;7168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69" name="Google Shape;7169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7170" name="Google Shape;7170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1" name="Google Shape;7171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2" name="Google Shape;7172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3" name="Google Shape;7173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4" name="Google Shape;7174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5" name="Google Shape;7175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6" name="Google Shape;7176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7" name="Google Shape;7177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8" name="Google Shape;7178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9" name="Google Shape;7179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0" name="Google Shape;7180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1" name="Google Shape;7181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82" name="Google Shape;7182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7183" name="Google Shape;7183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4" name="Google Shape;7184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5" name="Google Shape;7185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6" name="Google Shape;7186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7" name="Google Shape;7187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8" name="Google Shape;7188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9" name="Google Shape;7189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0" name="Google Shape;7190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91" name="Google Shape;7191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7192" name="Google Shape;7192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3" name="Google Shape;7193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4" name="Google Shape;7194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5" name="Google Shape;7195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6" name="Google Shape;7196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7" name="Google Shape;7197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8" name="Google Shape;7198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9" name="Google Shape;7199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200" name="Google Shape;7200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1" name="Google Shape;7201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2" name="Google Shape;7202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3" name="Google Shape;7203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4" name="Google Shape;7204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5" name="Google Shape;7205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06" name="Google Shape;7206;p21"/>
              <p:cNvGrpSpPr/>
              <p:nvPr/>
            </p:nvGrpSpPr>
            <p:grpSpPr>
              <a:xfrm>
                <a:off x="516267" y="4295118"/>
                <a:ext cx="382183" cy="271044"/>
                <a:chOff x="4033839" y="1966912"/>
                <a:chExt cx="4122796" cy="2923888"/>
              </a:xfrm>
            </p:grpSpPr>
            <p:sp>
              <p:nvSpPr>
                <p:cNvPr id="7207" name="Google Shape;7207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8" name="Google Shape;7208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9" name="Google Shape;7209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0" name="Google Shape;7210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1" name="Google Shape;7211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2" name="Google Shape;7212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3" name="Google Shape;7213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214" name="Google Shape;7214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215" name="Google Shape;7215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6" name="Google Shape;7216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17" name="Google Shape;7217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218" name="Google Shape;7218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9" name="Google Shape;7219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0" name="Google Shape;7220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7221" name="Google Shape;7221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2" name="Google Shape;7222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3" name="Google Shape;7223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7224" name="Google Shape;7224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5" name="Google Shape;7225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6" name="Google Shape;7226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7" name="Google Shape;7227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228" name="Google Shape;7228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9" name="Google Shape;7229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0" name="Google Shape;7230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31" name="Google Shape;7231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232" name="Google Shape;7232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3" name="Google Shape;7233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4" name="Google Shape;7234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35" name="Google Shape;7235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7236" name="Google Shape;7236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7" name="Google Shape;7237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8" name="Google Shape;7238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39" name="Google Shape;7239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7240" name="Google Shape;7240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1" name="Google Shape;7241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2" name="Google Shape;7242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43" name="Google Shape;7243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7244" name="Google Shape;7244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5" name="Google Shape;7245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6" name="Google Shape;7246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247" name="Google Shape;7247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8" name="Google Shape;7248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9" name="Google Shape;7249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0" name="Google Shape;7250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1" name="Google Shape;7251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2" name="Google Shape;7252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3" name="Google Shape;7253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4" name="Google Shape;7254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5" name="Google Shape;7255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6" name="Google Shape;7256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7" name="Google Shape;7257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8" name="Google Shape;7258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259" name="Google Shape;7259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7260" name="Google Shape;7260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1" name="Google Shape;7261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2" name="Google Shape;7262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3" name="Google Shape;7263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4" name="Google Shape;7264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5" name="Google Shape;7265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6" name="Google Shape;7266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7" name="Google Shape;7267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8" name="Google Shape;7268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9" name="Google Shape;7269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0" name="Google Shape;7270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1" name="Google Shape;7271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72" name="Google Shape;7272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7273" name="Google Shape;7273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4" name="Google Shape;7274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5" name="Google Shape;7275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6" name="Google Shape;7276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7" name="Google Shape;7277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8" name="Google Shape;7278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9" name="Google Shape;7279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0" name="Google Shape;7280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1" name="Google Shape;7281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2" name="Google Shape;7282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3" name="Google Shape;7283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4" name="Google Shape;7284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85" name="Google Shape;7285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7286" name="Google Shape;7286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7" name="Google Shape;7287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8" name="Google Shape;7288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9" name="Google Shape;7289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0" name="Google Shape;7290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1" name="Google Shape;7291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2" name="Google Shape;7292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3" name="Google Shape;7293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4" name="Google Shape;7294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7295" name="Google Shape;7295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6" name="Google Shape;7296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7" name="Google Shape;7297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8" name="Google Shape;7298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9" name="Google Shape;7299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0" name="Google Shape;7300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1" name="Google Shape;7301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2" name="Google Shape;7302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303" name="Google Shape;7303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4" name="Google Shape;7304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5" name="Google Shape;7305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6" name="Google Shape;7306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7" name="Google Shape;7307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8" name="Google Shape;7308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309" name="Google Shape;7309;p21"/>
              <p:cNvGrpSpPr/>
              <p:nvPr/>
            </p:nvGrpSpPr>
            <p:grpSpPr>
              <a:xfrm>
                <a:off x="516267" y="3398213"/>
                <a:ext cx="382183" cy="271044"/>
                <a:chOff x="4033839" y="1966912"/>
                <a:chExt cx="4122796" cy="2923888"/>
              </a:xfrm>
            </p:grpSpPr>
            <p:sp>
              <p:nvSpPr>
                <p:cNvPr id="7310" name="Google Shape;7310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1" name="Google Shape;7311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2" name="Google Shape;7312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3" name="Google Shape;7313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4" name="Google Shape;7314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5" name="Google Shape;7315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6" name="Google Shape;7316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317" name="Google Shape;7317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318" name="Google Shape;7318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9" name="Google Shape;7319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20" name="Google Shape;7320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321" name="Google Shape;7321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2" name="Google Shape;7322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23" name="Google Shape;7323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7324" name="Google Shape;7324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5" name="Google Shape;7325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26" name="Google Shape;7326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7327" name="Google Shape;7327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8" name="Google Shape;7328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9" name="Google Shape;7329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30" name="Google Shape;7330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331" name="Google Shape;7331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2" name="Google Shape;7332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3" name="Google Shape;7333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34" name="Google Shape;7334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335" name="Google Shape;7335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6" name="Google Shape;7336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7" name="Google Shape;7337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38" name="Google Shape;7338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7339" name="Google Shape;7339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0" name="Google Shape;7340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1" name="Google Shape;7341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42" name="Google Shape;7342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7343" name="Google Shape;7343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4" name="Google Shape;7344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5" name="Google Shape;7345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46" name="Google Shape;7346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7347" name="Google Shape;7347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8" name="Google Shape;7348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9" name="Google Shape;7349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350" name="Google Shape;7350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1" name="Google Shape;7351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2" name="Google Shape;7352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3" name="Google Shape;7353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4" name="Google Shape;7354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5" name="Google Shape;7355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6" name="Google Shape;7356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7" name="Google Shape;7357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8" name="Google Shape;7358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9" name="Google Shape;7359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0" name="Google Shape;7360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1" name="Google Shape;7361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362" name="Google Shape;7362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7363" name="Google Shape;7363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4" name="Google Shape;7364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5" name="Google Shape;7365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6" name="Google Shape;7366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7" name="Google Shape;7367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8" name="Google Shape;7368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9" name="Google Shape;7369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0" name="Google Shape;7370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1" name="Google Shape;7371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2" name="Google Shape;7372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3" name="Google Shape;7373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4" name="Google Shape;7374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75" name="Google Shape;7375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7376" name="Google Shape;7376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7" name="Google Shape;7377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8" name="Google Shape;7378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9" name="Google Shape;7379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0" name="Google Shape;7380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1" name="Google Shape;7381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2" name="Google Shape;7382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3" name="Google Shape;7383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4" name="Google Shape;7384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5" name="Google Shape;7385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6" name="Google Shape;7386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7" name="Google Shape;7387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88" name="Google Shape;7388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7389" name="Google Shape;7389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0" name="Google Shape;7390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1" name="Google Shape;7391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2" name="Google Shape;7392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3" name="Google Shape;7393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4" name="Google Shape;7394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5" name="Google Shape;7395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6" name="Google Shape;7396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97" name="Google Shape;7397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7398" name="Google Shape;7398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9" name="Google Shape;7399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0" name="Google Shape;7400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1" name="Google Shape;7401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2" name="Google Shape;7402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3" name="Google Shape;7403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4" name="Google Shape;7404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5" name="Google Shape;7405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06" name="Google Shape;7406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7" name="Google Shape;7407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8" name="Google Shape;7408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9" name="Google Shape;7409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0" name="Google Shape;7410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1" name="Google Shape;7411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412" name="Google Shape;7412;p21"/>
            <p:cNvGrpSpPr/>
            <p:nvPr/>
          </p:nvGrpSpPr>
          <p:grpSpPr>
            <a:xfrm>
              <a:off x="6685049" y="-152403"/>
              <a:ext cx="2617951" cy="3490608"/>
              <a:chOff x="6685049" y="-152403"/>
              <a:chExt cx="2617951" cy="3490608"/>
            </a:xfrm>
          </p:grpSpPr>
          <p:sp>
            <p:nvSpPr>
              <p:cNvPr id="7413" name="Google Shape;7413;p21"/>
              <p:cNvSpPr/>
              <p:nvPr/>
            </p:nvSpPr>
            <p:spPr>
              <a:xfrm flipH="1">
                <a:off x="8430300" y="1592826"/>
                <a:ext cx="8727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7414" name="Google Shape;7414;p21"/>
              <p:cNvSpPr/>
              <p:nvPr/>
            </p:nvSpPr>
            <p:spPr>
              <a:xfrm flipH="1">
                <a:off x="8562186" y="1724639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7415" name="Google Shape;7415;p21"/>
              <p:cNvSpPr/>
              <p:nvPr/>
            </p:nvSpPr>
            <p:spPr>
              <a:xfrm flipH="1">
                <a:off x="8430300" y="720211"/>
                <a:ext cx="8727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7416" name="Google Shape;7416;p21"/>
              <p:cNvSpPr/>
              <p:nvPr/>
            </p:nvSpPr>
            <p:spPr>
              <a:xfrm flipH="1">
                <a:off x="8562186" y="852025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7417" name="Google Shape;7417;p21"/>
              <p:cNvSpPr/>
              <p:nvPr/>
            </p:nvSpPr>
            <p:spPr>
              <a:xfrm flipH="1">
                <a:off x="7557681" y="720211"/>
                <a:ext cx="8727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7418" name="Google Shape;7418;p21"/>
              <p:cNvSpPr/>
              <p:nvPr/>
            </p:nvSpPr>
            <p:spPr>
              <a:xfrm flipH="1">
                <a:off x="7689566" y="852025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7419" name="Google Shape;7419;p21"/>
              <p:cNvSpPr/>
              <p:nvPr/>
            </p:nvSpPr>
            <p:spPr>
              <a:xfrm flipH="1">
                <a:off x="8430300" y="-152403"/>
                <a:ext cx="8727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7420" name="Google Shape;7420;p21"/>
              <p:cNvSpPr/>
              <p:nvPr/>
            </p:nvSpPr>
            <p:spPr>
              <a:xfrm flipH="1">
                <a:off x="8562186" y="-20589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7421" name="Google Shape;7421;p21"/>
              <p:cNvCxnSpPr>
                <a:stCxn id="7420" idx="2"/>
                <a:endCxn id="7416" idx="0"/>
              </p:cNvCxnSpPr>
              <p:nvPr/>
            </p:nvCxnSpPr>
            <p:spPr>
              <a:xfrm>
                <a:off x="8866686" y="588411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2" name="Google Shape;7422;p21"/>
              <p:cNvCxnSpPr>
                <a:stCxn id="7418" idx="1"/>
                <a:endCxn id="7416" idx="3"/>
              </p:cNvCxnSpPr>
              <p:nvPr/>
            </p:nvCxnSpPr>
            <p:spPr>
              <a:xfrm>
                <a:off x="8298566" y="1156525"/>
                <a:ext cx="26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3" name="Google Shape;7423;p21"/>
              <p:cNvCxnSpPr>
                <a:stCxn id="7416" idx="2"/>
                <a:endCxn id="7414" idx="0"/>
              </p:cNvCxnSpPr>
              <p:nvPr/>
            </p:nvCxnSpPr>
            <p:spPr>
              <a:xfrm>
                <a:off x="8866686" y="1461025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4" name="Google Shape;7424;p21"/>
              <p:cNvCxnSpPr>
                <a:stCxn id="7414" idx="3"/>
              </p:cNvCxnSpPr>
              <p:nvPr/>
            </p:nvCxnSpPr>
            <p:spPr>
              <a:xfrm rot="10800000">
                <a:off x="8437686" y="2029139"/>
                <a:ext cx="124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5" name="Google Shape;7425;p21"/>
              <p:cNvCxnSpPr>
                <a:endCxn id="7418" idx="2"/>
              </p:cNvCxnSpPr>
              <p:nvPr/>
            </p:nvCxnSpPr>
            <p:spPr>
              <a:xfrm rot="10800000">
                <a:off x="7994066" y="1461025"/>
                <a:ext cx="0" cy="13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6" name="Google Shape;7426;p21"/>
              <p:cNvCxnSpPr>
                <a:stCxn id="7418" idx="0"/>
                <a:endCxn id="7427" idx="2"/>
              </p:cNvCxnSpPr>
              <p:nvPr/>
            </p:nvCxnSpPr>
            <p:spPr>
              <a:xfrm flipH="1" rot="10800000">
                <a:off x="7994066" y="588325"/>
                <a:ext cx="900" cy="26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8" name="Google Shape;7428;p21"/>
              <p:cNvCxnSpPr>
                <a:stCxn id="7420" idx="3"/>
                <a:endCxn id="7427" idx="1"/>
              </p:cNvCxnSpPr>
              <p:nvPr/>
            </p:nvCxnSpPr>
            <p:spPr>
              <a:xfrm rot="10800000">
                <a:off x="8299686" y="283911"/>
                <a:ext cx="262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9" name="Google Shape;7429;p21"/>
              <p:cNvCxnSpPr>
                <a:stCxn id="7420" idx="1"/>
              </p:cNvCxnSpPr>
              <p:nvPr/>
            </p:nvCxnSpPr>
            <p:spPr>
              <a:xfrm>
                <a:off x="9171186" y="283911"/>
                <a:ext cx="125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0" name="Google Shape;7430;p21"/>
              <p:cNvCxnSpPr>
                <a:stCxn id="7414" idx="1"/>
              </p:cNvCxnSpPr>
              <p:nvPr/>
            </p:nvCxnSpPr>
            <p:spPr>
              <a:xfrm>
                <a:off x="9171186" y="2029139"/>
                <a:ext cx="125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1" name="Google Shape;7431;p21"/>
              <p:cNvCxnSpPr>
                <a:stCxn id="7416" idx="1"/>
              </p:cNvCxnSpPr>
              <p:nvPr/>
            </p:nvCxnSpPr>
            <p:spPr>
              <a:xfrm>
                <a:off x="9171186" y="1156525"/>
                <a:ext cx="131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2" name="Google Shape;7432;p21"/>
              <p:cNvCxnSpPr>
                <a:stCxn id="7414" idx="2"/>
                <a:endCxn id="7433" idx="0"/>
              </p:cNvCxnSpPr>
              <p:nvPr/>
            </p:nvCxnSpPr>
            <p:spPr>
              <a:xfrm>
                <a:off x="8866686" y="2333639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4" name="Google Shape;7434;p21"/>
              <p:cNvCxnSpPr>
                <a:stCxn id="7418" idx="3"/>
              </p:cNvCxnSpPr>
              <p:nvPr/>
            </p:nvCxnSpPr>
            <p:spPr>
              <a:xfrm rot="10800000">
                <a:off x="7559966" y="1156525"/>
                <a:ext cx="12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35" name="Google Shape;7435;p21"/>
              <p:cNvSpPr/>
              <p:nvPr/>
            </p:nvSpPr>
            <p:spPr>
              <a:xfrm flipH="1">
                <a:off x="8430300" y="2465505"/>
                <a:ext cx="8727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7433" name="Google Shape;7433;p21"/>
              <p:cNvSpPr/>
              <p:nvPr/>
            </p:nvSpPr>
            <p:spPr>
              <a:xfrm flipH="1">
                <a:off x="8562186" y="2597319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7436" name="Google Shape;7436;p21"/>
              <p:cNvCxnSpPr>
                <a:stCxn id="7433" idx="1"/>
              </p:cNvCxnSpPr>
              <p:nvPr/>
            </p:nvCxnSpPr>
            <p:spPr>
              <a:xfrm>
                <a:off x="9171186" y="2901819"/>
                <a:ext cx="125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7" name="Google Shape;7437;p21"/>
              <p:cNvCxnSpPr>
                <a:stCxn id="7433" idx="2"/>
              </p:cNvCxnSpPr>
              <p:nvPr/>
            </p:nvCxnSpPr>
            <p:spPr>
              <a:xfrm>
                <a:off x="8866686" y="3206319"/>
                <a:ext cx="0" cy="13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8" name="Google Shape;7438;p21"/>
              <p:cNvCxnSpPr>
                <a:stCxn id="7433" idx="3"/>
              </p:cNvCxnSpPr>
              <p:nvPr/>
            </p:nvCxnSpPr>
            <p:spPr>
              <a:xfrm rot="10800000">
                <a:off x="8428386" y="2901819"/>
                <a:ext cx="133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39" name="Google Shape;7439;p21"/>
              <p:cNvSpPr/>
              <p:nvPr/>
            </p:nvSpPr>
            <p:spPr>
              <a:xfrm flipH="1">
                <a:off x="7558678" y="-152403"/>
                <a:ext cx="8727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7427" name="Google Shape;7427;p21"/>
              <p:cNvSpPr/>
              <p:nvPr/>
            </p:nvSpPr>
            <p:spPr>
              <a:xfrm flipH="1">
                <a:off x="7690563" y="-20589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7440" name="Google Shape;7440;p21"/>
              <p:cNvCxnSpPr>
                <a:stCxn id="7427" idx="3"/>
                <a:endCxn id="7441" idx="1"/>
              </p:cNvCxnSpPr>
              <p:nvPr/>
            </p:nvCxnSpPr>
            <p:spPr>
              <a:xfrm rot="10800000">
                <a:off x="7425963" y="283911"/>
                <a:ext cx="264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42" name="Google Shape;7442;p21"/>
              <p:cNvCxnSpPr>
                <a:endCxn id="7441" idx="2"/>
              </p:cNvCxnSpPr>
              <p:nvPr/>
            </p:nvCxnSpPr>
            <p:spPr>
              <a:xfrm rot="10800000">
                <a:off x="7121434" y="588411"/>
                <a:ext cx="0" cy="13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43" name="Google Shape;7443;p21"/>
              <p:cNvSpPr/>
              <p:nvPr/>
            </p:nvSpPr>
            <p:spPr>
              <a:xfrm flipH="1">
                <a:off x="6685049" y="-152403"/>
                <a:ext cx="872700" cy="8727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7441" name="Google Shape;7441;p21"/>
              <p:cNvSpPr/>
              <p:nvPr/>
            </p:nvSpPr>
            <p:spPr>
              <a:xfrm flipH="1">
                <a:off x="6816934" y="-20589"/>
                <a:ext cx="609000" cy="6090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7444" name="Google Shape;7444;p21"/>
              <p:cNvCxnSpPr>
                <a:stCxn id="7443" idx="3"/>
                <a:endCxn id="7417" idx="0"/>
              </p:cNvCxnSpPr>
              <p:nvPr/>
            </p:nvCxnSpPr>
            <p:spPr>
              <a:xfrm>
                <a:off x="7233715" y="720297"/>
                <a:ext cx="324000" cy="32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45" name="Google Shape;7445;p21"/>
              <p:cNvCxnSpPr>
                <a:stCxn id="7417" idx="3"/>
                <a:endCxn id="7413" idx="0"/>
              </p:cNvCxnSpPr>
              <p:nvPr/>
            </p:nvCxnSpPr>
            <p:spPr>
              <a:xfrm>
                <a:off x="8106348" y="1592911"/>
                <a:ext cx="324000" cy="32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7446" name="Google Shape;7446;p21"/>
              <p:cNvGrpSpPr/>
              <p:nvPr/>
            </p:nvGrpSpPr>
            <p:grpSpPr>
              <a:xfrm flipH="1">
                <a:off x="8680605" y="152143"/>
                <a:ext cx="371876" cy="263735"/>
                <a:chOff x="4033839" y="1966912"/>
                <a:chExt cx="4122796" cy="2923888"/>
              </a:xfrm>
            </p:grpSpPr>
            <p:sp>
              <p:nvSpPr>
                <p:cNvPr id="7447" name="Google Shape;7447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8" name="Google Shape;7448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9" name="Google Shape;7449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0" name="Google Shape;7450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1" name="Google Shape;7451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2" name="Google Shape;7452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3" name="Google Shape;7453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454" name="Google Shape;7454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455" name="Google Shape;7455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6" name="Google Shape;7456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57" name="Google Shape;7457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458" name="Google Shape;7458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9" name="Google Shape;7459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60" name="Google Shape;7460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7461" name="Google Shape;7461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2" name="Google Shape;7462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63" name="Google Shape;7463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7464" name="Google Shape;7464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5" name="Google Shape;7465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6" name="Google Shape;7466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67" name="Google Shape;7467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468" name="Google Shape;7468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9" name="Google Shape;7469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0" name="Google Shape;7470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1" name="Google Shape;7471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472" name="Google Shape;7472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3" name="Google Shape;7473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4" name="Google Shape;7474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5" name="Google Shape;7475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7476" name="Google Shape;7476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7" name="Google Shape;7477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8" name="Google Shape;7478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9" name="Google Shape;7479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7480" name="Google Shape;7480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1" name="Google Shape;7481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2" name="Google Shape;7482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83" name="Google Shape;7483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7484" name="Google Shape;7484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5" name="Google Shape;7485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6" name="Google Shape;7486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87" name="Google Shape;7487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8" name="Google Shape;7488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9" name="Google Shape;7489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0" name="Google Shape;7490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1" name="Google Shape;7491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2" name="Google Shape;7492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3" name="Google Shape;7493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4" name="Google Shape;7494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5" name="Google Shape;7495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6" name="Google Shape;7496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7" name="Google Shape;7497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8" name="Google Shape;7498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499" name="Google Shape;7499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7500" name="Google Shape;7500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1" name="Google Shape;7501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2" name="Google Shape;7502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3" name="Google Shape;7503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4" name="Google Shape;7504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5" name="Google Shape;7505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6" name="Google Shape;7506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7" name="Google Shape;7507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8" name="Google Shape;7508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9" name="Google Shape;7509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0" name="Google Shape;7510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1" name="Google Shape;7511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2" name="Google Shape;7512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7513" name="Google Shape;7513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4" name="Google Shape;7514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5" name="Google Shape;7515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6" name="Google Shape;7516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7" name="Google Shape;7517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8" name="Google Shape;7518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9" name="Google Shape;7519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0" name="Google Shape;7520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1" name="Google Shape;7521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2" name="Google Shape;7522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3" name="Google Shape;7523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4" name="Google Shape;7524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25" name="Google Shape;7525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7526" name="Google Shape;7526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7" name="Google Shape;7527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8" name="Google Shape;7528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9" name="Google Shape;7529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0" name="Google Shape;7530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1" name="Google Shape;7531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2" name="Google Shape;7532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3" name="Google Shape;7533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34" name="Google Shape;7534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7535" name="Google Shape;7535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6" name="Google Shape;7536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7" name="Google Shape;7537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8" name="Google Shape;7538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9" name="Google Shape;7539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0" name="Google Shape;7540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1" name="Google Shape;7541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2" name="Google Shape;7542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543" name="Google Shape;7543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4" name="Google Shape;7544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5" name="Google Shape;7545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6" name="Google Shape;7546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7" name="Google Shape;7547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8" name="Google Shape;7548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49" name="Google Shape;7549;p21"/>
              <p:cNvGrpSpPr/>
              <p:nvPr/>
            </p:nvGrpSpPr>
            <p:grpSpPr>
              <a:xfrm flipH="1">
                <a:off x="7806179" y="152143"/>
                <a:ext cx="371876" cy="263735"/>
                <a:chOff x="4033839" y="1966912"/>
                <a:chExt cx="4122796" cy="2923888"/>
              </a:xfrm>
            </p:grpSpPr>
            <p:sp>
              <p:nvSpPr>
                <p:cNvPr id="7550" name="Google Shape;7550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1" name="Google Shape;7551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2" name="Google Shape;7552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3" name="Google Shape;7553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4" name="Google Shape;7554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5" name="Google Shape;7555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6" name="Google Shape;7556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557" name="Google Shape;7557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558" name="Google Shape;7558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9" name="Google Shape;7559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60" name="Google Shape;7560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561" name="Google Shape;7561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2" name="Google Shape;7562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63" name="Google Shape;7563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7564" name="Google Shape;7564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5" name="Google Shape;7565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66" name="Google Shape;7566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7567" name="Google Shape;7567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8" name="Google Shape;7568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9" name="Google Shape;7569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70" name="Google Shape;7570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571" name="Google Shape;7571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2" name="Google Shape;7572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3" name="Google Shape;7573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74" name="Google Shape;7574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575" name="Google Shape;7575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6" name="Google Shape;7576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7" name="Google Shape;7577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78" name="Google Shape;7578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7579" name="Google Shape;7579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80" name="Google Shape;7580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81" name="Google Shape;7581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2" name="Google Shape;7582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7583" name="Google Shape;7583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84" name="Google Shape;7584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85" name="Google Shape;7585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6" name="Google Shape;7586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7587" name="Google Shape;7587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88" name="Google Shape;7588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89" name="Google Shape;7589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590" name="Google Shape;7590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1" name="Google Shape;7591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2" name="Google Shape;7592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3" name="Google Shape;7593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4" name="Google Shape;7594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5" name="Google Shape;7595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6" name="Google Shape;7596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7" name="Google Shape;7597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8" name="Google Shape;7598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9" name="Google Shape;7599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0" name="Google Shape;7600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1" name="Google Shape;7601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602" name="Google Shape;7602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7603" name="Google Shape;7603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4" name="Google Shape;7604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5" name="Google Shape;7605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6" name="Google Shape;7606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7" name="Google Shape;7607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8" name="Google Shape;7608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9" name="Google Shape;7609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0" name="Google Shape;7610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1" name="Google Shape;7611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2" name="Google Shape;7612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3" name="Google Shape;7613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4" name="Google Shape;7614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15" name="Google Shape;7615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7616" name="Google Shape;7616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7" name="Google Shape;7617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8" name="Google Shape;7618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9" name="Google Shape;7619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0" name="Google Shape;7620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1" name="Google Shape;7621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2" name="Google Shape;7622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3" name="Google Shape;7623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4" name="Google Shape;7624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5" name="Google Shape;7625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6" name="Google Shape;7626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7" name="Google Shape;7627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28" name="Google Shape;7628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7629" name="Google Shape;7629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0" name="Google Shape;7630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1" name="Google Shape;7631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2" name="Google Shape;7632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3" name="Google Shape;7633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4" name="Google Shape;7634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5" name="Google Shape;7635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6" name="Google Shape;7636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37" name="Google Shape;7637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7638" name="Google Shape;7638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9" name="Google Shape;7639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0" name="Google Shape;7640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1" name="Google Shape;7641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2" name="Google Shape;7642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3" name="Google Shape;7643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4" name="Google Shape;7644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5" name="Google Shape;7645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646" name="Google Shape;7646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7" name="Google Shape;7647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8" name="Google Shape;7648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9" name="Google Shape;7649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0" name="Google Shape;7650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1" name="Google Shape;7651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52" name="Google Shape;7652;p21"/>
              <p:cNvGrpSpPr/>
              <p:nvPr/>
            </p:nvGrpSpPr>
            <p:grpSpPr>
              <a:xfrm flipH="1">
                <a:off x="6933592" y="152143"/>
                <a:ext cx="371876" cy="263735"/>
                <a:chOff x="4033839" y="1966912"/>
                <a:chExt cx="4122796" cy="2923888"/>
              </a:xfrm>
            </p:grpSpPr>
            <p:sp>
              <p:nvSpPr>
                <p:cNvPr id="7653" name="Google Shape;7653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4" name="Google Shape;7654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5" name="Google Shape;7655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6" name="Google Shape;7656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7" name="Google Shape;7657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8" name="Google Shape;7658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9" name="Google Shape;7659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660" name="Google Shape;7660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661" name="Google Shape;7661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62" name="Google Shape;7662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63" name="Google Shape;7663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664" name="Google Shape;7664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65" name="Google Shape;7665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66" name="Google Shape;7666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7667" name="Google Shape;7667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68" name="Google Shape;7668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69" name="Google Shape;7669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7670" name="Google Shape;7670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1" name="Google Shape;7671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2" name="Google Shape;7672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73" name="Google Shape;7673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674" name="Google Shape;7674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5" name="Google Shape;7675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6" name="Google Shape;7676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77" name="Google Shape;7677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678" name="Google Shape;7678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9" name="Google Shape;7679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0" name="Google Shape;7680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81" name="Google Shape;7681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7682" name="Google Shape;7682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3" name="Google Shape;7683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4" name="Google Shape;7684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85" name="Google Shape;7685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7686" name="Google Shape;7686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7" name="Google Shape;7687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8" name="Google Shape;7688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89" name="Google Shape;7689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7690" name="Google Shape;7690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1" name="Google Shape;7691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2" name="Google Shape;7692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693" name="Google Shape;7693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4" name="Google Shape;7694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5" name="Google Shape;7695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6" name="Google Shape;7696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7" name="Google Shape;7697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8" name="Google Shape;7698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9" name="Google Shape;7699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0" name="Google Shape;7700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1" name="Google Shape;7701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2" name="Google Shape;7702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3" name="Google Shape;7703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4" name="Google Shape;7704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705" name="Google Shape;7705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7706" name="Google Shape;7706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7" name="Google Shape;7707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8" name="Google Shape;7708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9" name="Google Shape;7709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0" name="Google Shape;7710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1" name="Google Shape;7711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2" name="Google Shape;7712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3" name="Google Shape;7713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4" name="Google Shape;7714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5" name="Google Shape;7715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6" name="Google Shape;7716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7" name="Google Shape;7717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18" name="Google Shape;7718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7719" name="Google Shape;7719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0" name="Google Shape;7720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1" name="Google Shape;7721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2" name="Google Shape;7722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3" name="Google Shape;7723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4" name="Google Shape;7724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5" name="Google Shape;7725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6" name="Google Shape;7726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7" name="Google Shape;7727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8" name="Google Shape;7728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9" name="Google Shape;7729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30" name="Google Shape;7730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31" name="Google Shape;7731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7732" name="Google Shape;7732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33" name="Google Shape;7733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34" name="Google Shape;7734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35" name="Google Shape;7735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36" name="Google Shape;7736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37" name="Google Shape;7737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38" name="Google Shape;7738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39" name="Google Shape;7739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40" name="Google Shape;7740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7741" name="Google Shape;7741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2" name="Google Shape;7742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3" name="Google Shape;7743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4" name="Google Shape;7744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5" name="Google Shape;7745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6" name="Google Shape;7746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7" name="Google Shape;7747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8" name="Google Shape;7748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749" name="Google Shape;7749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0" name="Google Shape;7750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1" name="Google Shape;7751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2" name="Google Shape;7752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3" name="Google Shape;7753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4" name="Google Shape;7754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55" name="Google Shape;7755;p21"/>
              <p:cNvGrpSpPr/>
              <p:nvPr/>
            </p:nvGrpSpPr>
            <p:grpSpPr>
              <a:xfrm flipH="1">
                <a:off x="7806179" y="1024776"/>
                <a:ext cx="371876" cy="263735"/>
                <a:chOff x="4033839" y="1966912"/>
                <a:chExt cx="4122796" cy="2923888"/>
              </a:xfrm>
            </p:grpSpPr>
            <p:sp>
              <p:nvSpPr>
                <p:cNvPr id="7756" name="Google Shape;7756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7" name="Google Shape;7757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8" name="Google Shape;7758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9" name="Google Shape;7759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0" name="Google Shape;7760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1" name="Google Shape;7761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2" name="Google Shape;7762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763" name="Google Shape;7763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764" name="Google Shape;7764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5" name="Google Shape;7765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66" name="Google Shape;7766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767" name="Google Shape;7767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8" name="Google Shape;7768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69" name="Google Shape;7769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7770" name="Google Shape;7770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1" name="Google Shape;7771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72" name="Google Shape;7772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7773" name="Google Shape;7773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4" name="Google Shape;7774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5" name="Google Shape;7775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76" name="Google Shape;7776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777" name="Google Shape;7777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8" name="Google Shape;7778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9" name="Google Shape;7779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80" name="Google Shape;7780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781" name="Google Shape;7781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2" name="Google Shape;7782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3" name="Google Shape;7783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84" name="Google Shape;7784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7785" name="Google Shape;7785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6" name="Google Shape;7786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7" name="Google Shape;7787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88" name="Google Shape;7788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7789" name="Google Shape;7789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90" name="Google Shape;7790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91" name="Google Shape;7791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2" name="Google Shape;7792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7793" name="Google Shape;7793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94" name="Google Shape;7794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95" name="Google Shape;7795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796" name="Google Shape;7796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7" name="Google Shape;7797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8" name="Google Shape;7798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9" name="Google Shape;7799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0" name="Google Shape;7800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1" name="Google Shape;7801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2" name="Google Shape;7802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3" name="Google Shape;7803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4" name="Google Shape;7804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5" name="Google Shape;7805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6" name="Google Shape;7806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7" name="Google Shape;7807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808" name="Google Shape;7808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7809" name="Google Shape;7809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0" name="Google Shape;7810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1" name="Google Shape;7811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2" name="Google Shape;7812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3" name="Google Shape;7813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4" name="Google Shape;7814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5" name="Google Shape;7815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6" name="Google Shape;7816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7" name="Google Shape;7817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8" name="Google Shape;7818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9" name="Google Shape;7819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0" name="Google Shape;7820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21" name="Google Shape;7821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7822" name="Google Shape;7822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3" name="Google Shape;7823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4" name="Google Shape;7824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5" name="Google Shape;7825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6" name="Google Shape;7826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7" name="Google Shape;7827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8" name="Google Shape;7828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9" name="Google Shape;7829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0" name="Google Shape;7830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1" name="Google Shape;7831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2" name="Google Shape;7832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3" name="Google Shape;7833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34" name="Google Shape;7834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7835" name="Google Shape;7835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6" name="Google Shape;7836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7" name="Google Shape;7837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8" name="Google Shape;7838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9" name="Google Shape;7839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0" name="Google Shape;7840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1" name="Google Shape;7841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2" name="Google Shape;7842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43" name="Google Shape;7843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7844" name="Google Shape;7844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5" name="Google Shape;7845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6" name="Google Shape;7846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7" name="Google Shape;7847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8" name="Google Shape;7848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9" name="Google Shape;7849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0" name="Google Shape;7850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1" name="Google Shape;7851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852" name="Google Shape;7852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3" name="Google Shape;7853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4" name="Google Shape;7854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5" name="Google Shape;7855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6" name="Google Shape;7856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7" name="Google Shape;7857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58" name="Google Shape;7858;p21"/>
              <p:cNvGrpSpPr/>
              <p:nvPr/>
            </p:nvGrpSpPr>
            <p:grpSpPr>
              <a:xfrm flipH="1">
                <a:off x="8680605" y="1024761"/>
                <a:ext cx="371876" cy="263735"/>
                <a:chOff x="4033839" y="1966912"/>
                <a:chExt cx="4122796" cy="2923888"/>
              </a:xfrm>
            </p:grpSpPr>
            <p:sp>
              <p:nvSpPr>
                <p:cNvPr id="7859" name="Google Shape;7859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0" name="Google Shape;7860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1" name="Google Shape;7861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2" name="Google Shape;7862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3" name="Google Shape;7863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4" name="Google Shape;7864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5" name="Google Shape;7865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866" name="Google Shape;7866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867" name="Google Shape;7867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68" name="Google Shape;7868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9" name="Google Shape;7869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870" name="Google Shape;7870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71" name="Google Shape;7871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72" name="Google Shape;7872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7873" name="Google Shape;7873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74" name="Google Shape;7874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75" name="Google Shape;7875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7876" name="Google Shape;7876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77" name="Google Shape;7877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78" name="Google Shape;7878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79" name="Google Shape;7879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880" name="Google Shape;7880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1" name="Google Shape;7881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2" name="Google Shape;7882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83" name="Google Shape;7883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884" name="Google Shape;7884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5" name="Google Shape;7885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6" name="Google Shape;7886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87" name="Google Shape;7887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7888" name="Google Shape;7888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9" name="Google Shape;7889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0" name="Google Shape;7890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91" name="Google Shape;7891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7892" name="Google Shape;7892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3" name="Google Shape;7893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4" name="Google Shape;7894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95" name="Google Shape;7895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7896" name="Google Shape;7896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7" name="Google Shape;7897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8" name="Google Shape;7898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899" name="Google Shape;7899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0" name="Google Shape;7900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1" name="Google Shape;7901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2" name="Google Shape;7902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3" name="Google Shape;7903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4" name="Google Shape;7904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5" name="Google Shape;7905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6" name="Google Shape;7906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7" name="Google Shape;7907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8" name="Google Shape;7908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9" name="Google Shape;7909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0" name="Google Shape;7910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911" name="Google Shape;7911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7912" name="Google Shape;7912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3" name="Google Shape;7913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4" name="Google Shape;7914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5" name="Google Shape;7915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6" name="Google Shape;7916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7" name="Google Shape;7917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8" name="Google Shape;7918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9" name="Google Shape;7919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0" name="Google Shape;7920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1" name="Google Shape;7921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2" name="Google Shape;7922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3" name="Google Shape;7923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24" name="Google Shape;7924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7925" name="Google Shape;7925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6" name="Google Shape;7926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7" name="Google Shape;7927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8" name="Google Shape;7928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9" name="Google Shape;7929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30" name="Google Shape;7930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31" name="Google Shape;7931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32" name="Google Shape;7932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33" name="Google Shape;7933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34" name="Google Shape;7934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35" name="Google Shape;7935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36" name="Google Shape;7936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7" name="Google Shape;7937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7938" name="Google Shape;7938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39" name="Google Shape;7939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40" name="Google Shape;7940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41" name="Google Shape;7941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42" name="Google Shape;7942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43" name="Google Shape;7943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44" name="Google Shape;7944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45" name="Google Shape;7945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46" name="Google Shape;7946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7947" name="Google Shape;7947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48" name="Google Shape;7948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49" name="Google Shape;7949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0" name="Google Shape;7950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1" name="Google Shape;7951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2" name="Google Shape;7952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3" name="Google Shape;7953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4" name="Google Shape;7954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955" name="Google Shape;7955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6" name="Google Shape;7956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7" name="Google Shape;7957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8" name="Google Shape;7958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9" name="Google Shape;7959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0" name="Google Shape;7960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961" name="Google Shape;7961;p21"/>
              <p:cNvGrpSpPr/>
              <p:nvPr/>
            </p:nvGrpSpPr>
            <p:grpSpPr>
              <a:xfrm flipH="1">
                <a:off x="8680605" y="1897379"/>
                <a:ext cx="371876" cy="263735"/>
                <a:chOff x="4033839" y="1966912"/>
                <a:chExt cx="4122796" cy="2923888"/>
              </a:xfrm>
            </p:grpSpPr>
            <p:sp>
              <p:nvSpPr>
                <p:cNvPr id="7962" name="Google Shape;7962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3" name="Google Shape;7963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4" name="Google Shape;7964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5" name="Google Shape;7965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6" name="Google Shape;7966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7" name="Google Shape;7967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8" name="Google Shape;7968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969" name="Google Shape;7969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970" name="Google Shape;7970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1" name="Google Shape;7971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72" name="Google Shape;7972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7973" name="Google Shape;7973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4" name="Google Shape;7974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75" name="Google Shape;7975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7976" name="Google Shape;7976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7" name="Google Shape;7977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78" name="Google Shape;7978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7979" name="Google Shape;7979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0" name="Google Shape;7980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1" name="Google Shape;7981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82" name="Google Shape;7982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7983" name="Google Shape;7983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4" name="Google Shape;7984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5" name="Google Shape;7985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86" name="Google Shape;7986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7987" name="Google Shape;7987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8" name="Google Shape;7988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9" name="Google Shape;7989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90" name="Google Shape;7990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7991" name="Google Shape;7991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2" name="Google Shape;7992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3" name="Google Shape;7993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94" name="Google Shape;7994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7995" name="Google Shape;7995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6" name="Google Shape;7996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7" name="Google Shape;7997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98" name="Google Shape;7998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7999" name="Google Shape;7999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00" name="Google Shape;8000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01" name="Google Shape;8001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002" name="Google Shape;8002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3" name="Google Shape;8003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4" name="Google Shape;8004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5" name="Google Shape;8005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6" name="Google Shape;8006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7" name="Google Shape;8007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8" name="Google Shape;8008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9" name="Google Shape;8009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0" name="Google Shape;8010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1" name="Google Shape;8011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2" name="Google Shape;8012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3" name="Google Shape;8013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014" name="Google Shape;8014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8015" name="Google Shape;8015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16" name="Google Shape;8016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17" name="Google Shape;8017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18" name="Google Shape;8018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19" name="Google Shape;8019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0" name="Google Shape;8020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1" name="Google Shape;8021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2" name="Google Shape;8022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3" name="Google Shape;8023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4" name="Google Shape;8024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5" name="Google Shape;8025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6" name="Google Shape;8026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27" name="Google Shape;8027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8028" name="Google Shape;8028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9" name="Google Shape;8029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0" name="Google Shape;8030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1" name="Google Shape;8031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2" name="Google Shape;8032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3" name="Google Shape;8033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4" name="Google Shape;8034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5" name="Google Shape;8035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6" name="Google Shape;8036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7" name="Google Shape;8037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8" name="Google Shape;8038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9" name="Google Shape;8039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40" name="Google Shape;8040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8041" name="Google Shape;8041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42" name="Google Shape;8042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43" name="Google Shape;8043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44" name="Google Shape;8044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45" name="Google Shape;8045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46" name="Google Shape;8046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47" name="Google Shape;8047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48" name="Google Shape;8048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49" name="Google Shape;8049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8050" name="Google Shape;8050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51" name="Google Shape;8051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52" name="Google Shape;8052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53" name="Google Shape;8053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54" name="Google Shape;8054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55" name="Google Shape;8055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56" name="Google Shape;8056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57" name="Google Shape;8057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058" name="Google Shape;8058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9" name="Google Shape;8059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0" name="Google Shape;8060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1" name="Google Shape;8061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2" name="Google Shape;8062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3" name="Google Shape;8063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064" name="Google Shape;8064;p21"/>
              <p:cNvGrpSpPr/>
              <p:nvPr/>
            </p:nvGrpSpPr>
            <p:grpSpPr>
              <a:xfrm flipH="1">
                <a:off x="8680605" y="2770028"/>
                <a:ext cx="371876" cy="263735"/>
                <a:chOff x="4033839" y="1966912"/>
                <a:chExt cx="4122796" cy="2923888"/>
              </a:xfrm>
            </p:grpSpPr>
            <p:sp>
              <p:nvSpPr>
                <p:cNvPr id="8065" name="Google Shape;8065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6" name="Google Shape;8066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7" name="Google Shape;8067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8" name="Google Shape;8068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9" name="Google Shape;8069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0" name="Google Shape;8070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1" name="Google Shape;8071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072" name="Google Shape;8072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073" name="Google Shape;8073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74" name="Google Shape;8074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75" name="Google Shape;8075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076" name="Google Shape;8076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77" name="Google Shape;8077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78" name="Google Shape;8078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8079" name="Google Shape;8079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80" name="Google Shape;8080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81" name="Google Shape;8081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8082" name="Google Shape;8082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83" name="Google Shape;8083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84" name="Google Shape;8084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85" name="Google Shape;8085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8086" name="Google Shape;8086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87" name="Google Shape;8087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88" name="Google Shape;8088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89" name="Google Shape;8089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8090" name="Google Shape;8090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91" name="Google Shape;8091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92" name="Google Shape;8092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93" name="Google Shape;8093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8094" name="Google Shape;8094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95" name="Google Shape;8095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96" name="Google Shape;8096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97" name="Google Shape;8097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8098" name="Google Shape;8098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99" name="Google Shape;8099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0" name="Google Shape;8100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01" name="Google Shape;8101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8102" name="Google Shape;8102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3" name="Google Shape;8103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4" name="Google Shape;8104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105" name="Google Shape;8105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6" name="Google Shape;8106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7" name="Google Shape;8107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8" name="Google Shape;8108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9" name="Google Shape;8109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0" name="Google Shape;8110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1" name="Google Shape;8111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2" name="Google Shape;8112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3" name="Google Shape;8113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4" name="Google Shape;8114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5" name="Google Shape;8115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6" name="Google Shape;8116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117" name="Google Shape;8117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8118" name="Google Shape;8118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9" name="Google Shape;8119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0" name="Google Shape;8120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1" name="Google Shape;8121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2" name="Google Shape;8122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3" name="Google Shape;8123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4" name="Google Shape;8124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5" name="Google Shape;8125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6" name="Google Shape;8126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7" name="Google Shape;8127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8" name="Google Shape;8128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9" name="Google Shape;8129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30" name="Google Shape;8130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8131" name="Google Shape;8131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2" name="Google Shape;8132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3" name="Google Shape;8133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4" name="Google Shape;8134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5" name="Google Shape;8135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6" name="Google Shape;8136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7" name="Google Shape;8137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8" name="Google Shape;8138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9" name="Google Shape;8139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0" name="Google Shape;8140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1" name="Google Shape;8141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2" name="Google Shape;8142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43" name="Google Shape;8143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8144" name="Google Shape;8144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5" name="Google Shape;8145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6" name="Google Shape;8146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7" name="Google Shape;8147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8" name="Google Shape;8148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9" name="Google Shape;8149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0" name="Google Shape;8150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1" name="Google Shape;8151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2" name="Google Shape;8152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8153" name="Google Shape;8153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4" name="Google Shape;8154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5" name="Google Shape;8155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6" name="Google Shape;8156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7" name="Google Shape;8157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8" name="Google Shape;8158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9" name="Google Shape;8159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60" name="Google Shape;8160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161" name="Google Shape;8161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2" name="Google Shape;8162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3" name="Google Shape;8163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4" name="Google Shape;8164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5" name="Google Shape;8165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6" name="Google Shape;8166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67" name="Google Shape;8167;p21"/>
              <p:cNvGrpSpPr/>
              <p:nvPr/>
            </p:nvGrpSpPr>
            <p:grpSpPr>
              <a:xfrm flipH="1">
                <a:off x="8244265" y="1461085"/>
                <a:ext cx="371876" cy="263735"/>
                <a:chOff x="4033839" y="1966912"/>
                <a:chExt cx="4122796" cy="2923888"/>
              </a:xfrm>
            </p:grpSpPr>
            <p:sp>
              <p:nvSpPr>
                <p:cNvPr id="8168" name="Google Shape;8168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9" name="Google Shape;8169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0" name="Google Shape;8170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1" name="Google Shape;8171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2" name="Google Shape;8172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3" name="Google Shape;8173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4" name="Google Shape;8174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175" name="Google Shape;8175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176" name="Google Shape;8176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7" name="Google Shape;8177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78" name="Google Shape;8178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179" name="Google Shape;8179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0" name="Google Shape;8180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81" name="Google Shape;8181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8182" name="Google Shape;8182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3" name="Google Shape;8183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84" name="Google Shape;8184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8185" name="Google Shape;8185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6" name="Google Shape;8186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7" name="Google Shape;8187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88" name="Google Shape;8188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8189" name="Google Shape;8189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0" name="Google Shape;8190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1" name="Google Shape;8191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92" name="Google Shape;8192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8193" name="Google Shape;8193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4" name="Google Shape;8194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5" name="Google Shape;8195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96" name="Google Shape;8196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8197" name="Google Shape;8197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8" name="Google Shape;8198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9" name="Google Shape;8199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00" name="Google Shape;8200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8201" name="Google Shape;8201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2" name="Google Shape;8202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3" name="Google Shape;8203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04" name="Google Shape;8204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8205" name="Google Shape;8205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6" name="Google Shape;8206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7" name="Google Shape;8207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208" name="Google Shape;8208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9" name="Google Shape;8209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0" name="Google Shape;8210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1" name="Google Shape;8211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2" name="Google Shape;8212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3" name="Google Shape;8213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4" name="Google Shape;8214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5" name="Google Shape;8215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6" name="Google Shape;8216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7" name="Google Shape;8217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8" name="Google Shape;8218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9" name="Google Shape;8219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220" name="Google Shape;8220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8221" name="Google Shape;8221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22" name="Google Shape;8222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23" name="Google Shape;8223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24" name="Google Shape;8224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25" name="Google Shape;8225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26" name="Google Shape;8226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27" name="Google Shape;8227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28" name="Google Shape;8228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29" name="Google Shape;8229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30" name="Google Shape;8230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31" name="Google Shape;8231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32" name="Google Shape;8232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33" name="Google Shape;8233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8234" name="Google Shape;8234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35" name="Google Shape;8235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36" name="Google Shape;8236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37" name="Google Shape;8237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38" name="Google Shape;8238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39" name="Google Shape;8239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0" name="Google Shape;8240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1" name="Google Shape;8241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2" name="Google Shape;8242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3" name="Google Shape;8243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4" name="Google Shape;8244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5" name="Google Shape;8245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46" name="Google Shape;8246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8247" name="Google Shape;8247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8" name="Google Shape;8248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9" name="Google Shape;8249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0" name="Google Shape;8250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1" name="Google Shape;8251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2" name="Google Shape;8252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3" name="Google Shape;8253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4" name="Google Shape;8254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55" name="Google Shape;8255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8256" name="Google Shape;8256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7" name="Google Shape;8257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8" name="Google Shape;8258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9" name="Google Shape;8259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0" name="Google Shape;8260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1" name="Google Shape;8261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2" name="Google Shape;8262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3" name="Google Shape;8263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264" name="Google Shape;8264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5" name="Google Shape;8265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6" name="Google Shape;8266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7" name="Google Shape;8267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8" name="Google Shape;8268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9" name="Google Shape;8269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70" name="Google Shape;8270;p21"/>
              <p:cNvGrpSpPr/>
              <p:nvPr/>
            </p:nvGrpSpPr>
            <p:grpSpPr>
              <a:xfrm flipH="1">
                <a:off x="8244265" y="588467"/>
                <a:ext cx="371876" cy="263735"/>
                <a:chOff x="4033839" y="1966912"/>
                <a:chExt cx="4122796" cy="2923888"/>
              </a:xfrm>
            </p:grpSpPr>
            <p:sp>
              <p:nvSpPr>
                <p:cNvPr id="8271" name="Google Shape;8271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2" name="Google Shape;8272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3" name="Google Shape;8273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4" name="Google Shape;8274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5" name="Google Shape;8275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6" name="Google Shape;8276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7" name="Google Shape;8277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278" name="Google Shape;8278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279" name="Google Shape;8279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0" name="Google Shape;8280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81" name="Google Shape;8281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282" name="Google Shape;8282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3" name="Google Shape;8283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84" name="Google Shape;8284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8285" name="Google Shape;8285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6" name="Google Shape;8286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87" name="Google Shape;8287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8288" name="Google Shape;8288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9" name="Google Shape;8289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90" name="Google Shape;8290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1" name="Google Shape;8291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8292" name="Google Shape;8292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93" name="Google Shape;8293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94" name="Google Shape;8294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5" name="Google Shape;8295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8296" name="Google Shape;8296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97" name="Google Shape;8297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98" name="Google Shape;8298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9" name="Google Shape;8299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8300" name="Google Shape;8300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01" name="Google Shape;8301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02" name="Google Shape;8302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03" name="Google Shape;8303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8304" name="Google Shape;8304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05" name="Google Shape;8305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06" name="Google Shape;8306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07" name="Google Shape;8307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8308" name="Google Shape;8308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09" name="Google Shape;8309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0" name="Google Shape;8310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311" name="Google Shape;8311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2" name="Google Shape;8312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3" name="Google Shape;8313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4" name="Google Shape;8314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5" name="Google Shape;8315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6" name="Google Shape;8316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7" name="Google Shape;8317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8" name="Google Shape;8318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9" name="Google Shape;8319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0" name="Google Shape;8320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1" name="Google Shape;8321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2" name="Google Shape;8322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323" name="Google Shape;8323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8324" name="Google Shape;8324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5" name="Google Shape;8325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6" name="Google Shape;8326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7" name="Google Shape;8327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8" name="Google Shape;8328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9" name="Google Shape;8329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0" name="Google Shape;8330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1" name="Google Shape;8331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2" name="Google Shape;8332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3" name="Google Shape;8333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4" name="Google Shape;8334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5" name="Google Shape;8335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36" name="Google Shape;8336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8337" name="Google Shape;8337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8" name="Google Shape;8338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9" name="Google Shape;8339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0" name="Google Shape;8340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1" name="Google Shape;8341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2" name="Google Shape;8342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3" name="Google Shape;8343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4" name="Google Shape;8344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5" name="Google Shape;8345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6" name="Google Shape;8346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7" name="Google Shape;8347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8" name="Google Shape;8348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49" name="Google Shape;8349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8350" name="Google Shape;8350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1" name="Google Shape;8351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2" name="Google Shape;8352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3" name="Google Shape;8353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4" name="Google Shape;8354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5" name="Google Shape;8355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6" name="Google Shape;8356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7" name="Google Shape;8357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58" name="Google Shape;8358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8359" name="Google Shape;8359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60" name="Google Shape;8360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61" name="Google Shape;8361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62" name="Google Shape;8362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63" name="Google Shape;8363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64" name="Google Shape;8364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65" name="Google Shape;8365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66" name="Google Shape;8366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367" name="Google Shape;8367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8" name="Google Shape;8368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9" name="Google Shape;8369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0" name="Google Shape;8370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1" name="Google Shape;8371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2" name="Google Shape;8372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73" name="Google Shape;8373;p21"/>
              <p:cNvGrpSpPr/>
              <p:nvPr/>
            </p:nvGrpSpPr>
            <p:grpSpPr>
              <a:xfrm flipH="1">
                <a:off x="7371647" y="588467"/>
                <a:ext cx="371876" cy="263735"/>
                <a:chOff x="4033839" y="1966912"/>
                <a:chExt cx="4122796" cy="2923888"/>
              </a:xfrm>
            </p:grpSpPr>
            <p:sp>
              <p:nvSpPr>
                <p:cNvPr id="8374" name="Google Shape;8374;p21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5" name="Google Shape;8375;p21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6" name="Google Shape;8376;p21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7" name="Google Shape;8377;p21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8" name="Google Shape;8378;p21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9" name="Google Shape;8379;p21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0" name="Google Shape;8380;p21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381" name="Google Shape;8381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382" name="Google Shape;8382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3" name="Google Shape;8383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84" name="Google Shape;8384;p21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385" name="Google Shape;8385;p21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6" name="Google Shape;8386;p21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87" name="Google Shape;8387;p21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8388" name="Google Shape;8388;p21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9" name="Google Shape;8389;p21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90" name="Google Shape;8390;p21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8391" name="Google Shape;8391;p21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2" name="Google Shape;8392;p21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3" name="Google Shape;8393;p21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94" name="Google Shape;8394;p21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8395" name="Google Shape;8395;p21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6" name="Google Shape;8396;p21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7" name="Google Shape;8397;p21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98" name="Google Shape;8398;p21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8399" name="Google Shape;8399;p21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0" name="Google Shape;8400;p21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1" name="Google Shape;8401;p21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02" name="Google Shape;8402;p21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8403" name="Google Shape;8403;p21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4" name="Google Shape;8404;p21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5" name="Google Shape;8405;p21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06" name="Google Shape;8406;p21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8407" name="Google Shape;8407;p21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8" name="Google Shape;8408;p21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9" name="Google Shape;8409;p21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10" name="Google Shape;8410;p21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8411" name="Google Shape;8411;p21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2" name="Google Shape;8412;p21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3" name="Google Shape;8413;p21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414" name="Google Shape;8414;p21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5" name="Google Shape;8415;p21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6" name="Google Shape;8416;p21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7" name="Google Shape;8417;p21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8" name="Google Shape;8418;p21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9" name="Google Shape;8419;p21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0" name="Google Shape;8420;p21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1" name="Google Shape;8421;p21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2" name="Google Shape;8422;p21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3" name="Google Shape;8423;p21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4" name="Google Shape;8424;p21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5" name="Google Shape;8425;p21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426" name="Google Shape;8426;p21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8427" name="Google Shape;8427;p21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8" name="Google Shape;8428;p21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9" name="Google Shape;8429;p21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30" name="Google Shape;8430;p21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31" name="Google Shape;8431;p21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32" name="Google Shape;8432;p21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33" name="Google Shape;8433;p21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34" name="Google Shape;8434;p21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35" name="Google Shape;8435;p21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36" name="Google Shape;8436;p21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37" name="Google Shape;8437;p21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38" name="Google Shape;8438;p21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9" name="Google Shape;8439;p21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8440" name="Google Shape;8440;p21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41" name="Google Shape;8441;p21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42" name="Google Shape;8442;p21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43" name="Google Shape;8443;p21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44" name="Google Shape;8444;p21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45" name="Google Shape;8445;p21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46" name="Google Shape;8446;p21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47" name="Google Shape;8447;p21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48" name="Google Shape;8448;p21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49" name="Google Shape;8449;p21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0" name="Google Shape;8450;p21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1" name="Google Shape;8451;p21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52" name="Google Shape;8452;p21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8453" name="Google Shape;8453;p21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4" name="Google Shape;8454;p21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5" name="Google Shape;8455;p21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6" name="Google Shape;8456;p21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7" name="Google Shape;8457;p21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8" name="Google Shape;8458;p21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9" name="Google Shape;8459;p21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0" name="Google Shape;8460;p21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61" name="Google Shape;8461;p21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8462" name="Google Shape;8462;p21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3" name="Google Shape;8463;p21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4" name="Google Shape;8464;p21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5" name="Google Shape;8465;p21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6" name="Google Shape;8466;p21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7" name="Google Shape;8467;p21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8" name="Google Shape;8468;p21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9" name="Google Shape;8469;p21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470" name="Google Shape;8470;p21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1" name="Google Shape;8471;p21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2" name="Google Shape;8472;p21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3" name="Google Shape;8473;p21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4" name="Google Shape;8474;p21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5" name="Google Shape;8475;p21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8476" name="Google Shape;8476;p21"/>
          <p:cNvSpPr txBox="1"/>
          <p:nvPr/>
        </p:nvSpPr>
        <p:spPr>
          <a:xfrm>
            <a:off x="2382300" y="3707725"/>
            <a:ext cx="4379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including icons by </a:t>
            </a:r>
            <a:r>
              <a:rPr b="1" lang="en" sz="10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477" name="Shape 8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8" name="Google Shape;8478;p2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9" name="Google Shape;8479;p22"/>
          <p:cNvGrpSpPr/>
          <p:nvPr/>
        </p:nvGrpSpPr>
        <p:grpSpPr>
          <a:xfrm flipH="1">
            <a:off x="-177029" y="1155074"/>
            <a:ext cx="9497820" cy="2833039"/>
            <a:chOff x="-177029" y="1155074"/>
            <a:chExt cx="9497820" cy="2833039"/>
          </a:xfrm>
        </p:grpSpPr>
        <p:grpSp>
          <p:nvGrpSpPr>
            <p:cNvPr id="8480" name="Google Shape;8480;p22"/>
            <p:cNvGrpSpPr/>
            <p:nvPr/>
          </p:nvGrpSpPr>
          <p:grpSpPr>
            <a:xfrm>
              <a:off x="8426446" y="1155074"/>
              <a:ext cx="894345" cy="1772639"/>
              <a:chOff x="8426446" y="1155074"/>
              <a:chExt cx="894345" cy="1772639"/>
            </a:xfrm>
          </p:grpSpPr>
          <p:sp>
            <p:nvSpPr>
              <p:cNvPr id="8481" name="Google Shape;8481;p22"/>
              <p:cNvSpPr/>
              <p:nvPr/>
            </p:nvSpPr>
            <p:spPr>
              <a:xfrm>
                <a:off x="8426446" y="1158329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8482" name="Google Shape;8482;p22"/>
              <p:cNvSpPr/>
              <p:nvPr/>
            </p:nvSpPr>
            <p:spPr>
              <a:xfrm>
                <a:off x="8559991" y="1291874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8483" name="Google Shape;8483;p22"/>
              <p:cNvSpPr/>
              <p:nvPr/>
            </p:nvSpPr>
            <p:spPr>
              <a:xfrm>
                <a:off x="8426446" y="2042668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8484" name="Google Shape;8484;p22"/>
              <p:cNvSpPr/>
              <p:nvPr/>
            </p:nvSpPr>
            <p:spPr>
              <a:xfrm>
                <a:off x="8559991" y="2176212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8485" name="Google Shape;8485;p22"/>
              <p:cNvCxnSpPr>
                <a:endCxn id="8482" idx="1"/>
              </p:cNvCxnSpPr>
              <p:nvPr/>
            </p:nvCxnSpPr>
            <p:spPr>
              <a:xfrm>
                <a:off x="8432191" y="1600424"/>
                <a:ext cx="127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86" name="Google Shape;8486;p22"/>
              <p:cNvCxnSpPr>
                <a:stCxn id="8482" idx="2"/>
                <a:endCxn id="8484" idx="0"/>
              </p:cNvCxnSpPr>
              <p:nvPr/>
            </p:nvCxnSpPr>
            <p:spPr>
              <a:xfrm>
                <a:off x="8868541" y="1908974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87" name="Google Shape;8487;p22"/>
              <p:cNvCxnSpPr>
                <a:stCxn id="8482" idx="3"/>
              </p:cNvCxnSpPr>
              <p:nvPr/>
            </p:nvCxnSpPr>
            <p:spPr>
              <a:xfrm>
                <a:off x="9177091" y="1600424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88" name="Google Shape;8488;p22"/>
              <p:cNvCxnSpPr>
                <a:stCxn id="8482" idx="0"/>
              </p:cNvCxnSpPr>
              <p:nvPr/>
            </p:nvCxnSpPr>
            <p:spPr>
              <a:xfrm rot="10800000">
                <a:off x="8868541" y="1155074"/>
                <a:ext cx="0" cy="13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89" name="Google Shape;8489;p22"/>
              <p:cNvCxnSpPr>
                <a:stCxn id="8484" idx="1"/>
              </p:cNvCxnSpPr>
              <p:nvPr/>
            </p:nvCxnSpPr>
            <p:spPr>
              <a:xfrm rot="10800000">
                <a:off x="8428591" y="2484762"/>
                <a:ext cx="13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90" name="Google Shape;8490;p22"/>
              <p:cNvCxnSpPr>
                <a:stCxn id="8484" idx="3"/>
              </p:cNvCxnSpPr>
              <p:nvPr/>
            </p:nvCxnSpPr>
            <p:spPr>
              <a:xfrm>
                <a:off x="9177091" y="2484762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91" name="Google Shape;8491;p22"/>
              <p:cNvCxnSpPr>
                <a:stCxn id="8484" idx="2"/>
              </p:cNvCxnSpPr>
              <p:nvPr/>
            </p:nvCxnSpPr>
            <p:spPr>
              <a:xfrm>
                <a:off x="8868541" y="2793312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8492" name="Google Shape;8492;p22"/>
              <p:cNvGrpSpPr/>
              <p:nvPr/>
            </p:nvGrpSpPr>
            <p:grpSpPr>
              <a:xfrm>
                <a:off x="8680268" y="2351759"/>
                <a:ext cx="376824" cy="267243"/>
                <a:chOff x="4033839" y="1966912"/>
                <a:chExt cx="4122796" cy="2923888"/>
              </a:xfrm>
            </p:grpSpPr>
            <p:sp>
              <p:nvSpPr>
                <p:cNvPr id="8493" name="Google Shape;8493;p22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4" name="Google Shape;8494;p22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5" name="Google Shape;8495;p22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6" name="Google Shape;8496;p22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7" name="Google Shape;8497;p22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8" name="Google Shape;8498;p22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9" name="Google Shape;8499;p22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500" name="Google Shape;8500;p22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501" name="Google Shape;8501;p22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02" name="Google Shape;8502;p22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3" name="Google Shape;8503;p22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504" name="Google Shape;8504;p22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05" name="Google Shape;8505;p22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6" name="Google Shape;8506;p22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8507" name="Google Shape;8507;p22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08" name="Google Shape;8508;p22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9" name="Google Shape;8509;p22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8510" name="Google Shape;8510;p22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11" name="Google Shape;8511;p22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12" name="Google Shape;8512;p22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13" name="Google Shape;8513;p22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8514" name="Google Shape;8514;p22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15" name="Google Shape;8515;p22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16" name="Google Shape;8516;p22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17" name="Google Shape;8517;p22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8518" name="Google Shape;8518;p22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19" name="Google Shape;8519;p22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0" name="Google Shape;8520;p22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21" name="Google Shape;8521;p22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8522" name="Google Shape;8522;p22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3" name="Google Shape;8523;p22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4" name="Google Shape;8524;p22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25" name="Google Shape;8525;p22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8526" name="Google Shape;8526;p22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7" name="Google Shape;8527;p22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8" name="Google Shape;8528;p22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29" name="Google Shape;8529;p22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8530" name="Google Shape;8530;p22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1" name="Google Shape;8531;p22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2" name="Google Shape;8532;p22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533" name="Google Shape;8533;p22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4" name="Google Shape;8534;p22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5" name="Google Shape;8535;p22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6" name="Google Shape;8536;p22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7" name="Google Shape;8537;p22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8" name="Google Shape;8538;p22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9" name="Google Shape;8539;p22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0" name="Google Shape;8540;p22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1" name="Google Shape;8541;p22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2" name="Google Shape;8542;p22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3" name="Google Shape;8543;p22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4" name="Google Shape;8544;p22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545" name="Google Shape;8545;p22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8546" name="Google Shape;8546;p22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7" name="Google Shape;8547;p22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8" name="Google Shape;8548;p22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9" name="Google Shape;8549;p22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0" name="Google Shape;8550;p22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1" name="Google Shape;8551;p22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2" name="Google Shape;8552;p22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3" name="Google Shape;8553;p22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4" name="Google Shape;8554;p22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5" name="Google Shape;8555;p22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6" name="Google Shape;8556;p22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7" name="Google Shape;8557;p22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58" name="Google Shape;8558;p22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8559" name="Google Shape;8559;p22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0" name="Google Shape;8560;p22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1" name="Google Shape;8561;p22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2" name="Google Shape;8562;p22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3" name="Google Shape;8563;p22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4" name="Google Shape;8564;p22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5" name="Google Shape;8565;p22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6" name="Google Shape;8566;p22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7" name="Google Shape;8567;p22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8" name="Google Shape;8568;p22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9" name="Google Shape;8569;p22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70" name="Google Shape;8570;p22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1" name="Google Shape;8571;p22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8572" name="Google Shape;8572;p22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73" name="Google Shape;8573;p22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74" name="Google Shape;8574;p22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75" name="Google Shape;8575;p22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76" name="Google Shape;8576;p22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77" name="Google Shape;8577;p22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78" name="Google Shape;8578;p22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79" name="Google Shape;8579;p22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80" name="Google Shape;8580;p22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8581" name="Google Shape;8581;p22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82" name="Google Shape;8582;p22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83" name="Google Shape;8583;p22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84" name="Google Shape;8584;p22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85" name="Google Shape;8585;p22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86" name="Google Shape;8586;p22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87" name="Google Shape;8587;p22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88" name="Google Shape;8588;p22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589" name="Google Shape;8589;p22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0" name="Google Shape;8590;p22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1" name="Google Shape;8591;p22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2" name="Google Shape;8592;p22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3" name="Google Shape;8593;p22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4" name="Google Shape;8594;p22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595" name="Google Shape;8595;p22"/>
            <p:cNvGrpSpPr/>
            <p:nvPr/>
          </p:nvGrpSpPr>
          <p:grpSpPr>
            <a:xfrm>
              <a:off x="-177029" y="2215474"/>
              <a:ext cx="894345" cy="1772639"/>
              <a:chOff x="-177029" y="2215474"/>
              <a:chExt cx="894345" cy="1772639"/>
            </a:xfrm>
          </p:grpSpPr>
          <p:sp>
            <p:nvSpPr>
              <p:cNvPr id="8596" name="Google Shape;8596;p22"/>
              <p:cNvSpPr/>
              <p:nvPr/>
            </p:nvSpPr>
            <p:spPr>
              <a:xfrm>
                <a:off x="-177029" y="2218729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8597" name="Google Shape;8597;p22"/>
              <p:cNvSpPr/>
              <p:nvPr/>
            </p:nvSpPr>
            <p:spPr>
              <a:xfrm>
                <a:off x="-43484" y="2352274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8598" name="Google Shape;8598;p22"/>
              <p:cNvSpPr/>
              <p:nvPr/>
            </p:nvSpPr>
            <p:spPr>
              <a:xfrm>
                <a:off x="-177029" y="3103068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8599" name="Google Shape;8599;p22"/>
              <p:cNvSpPr/>
              <p:nvPr/>
            </p:nvSpPr>
            <p:spPr>
              <a:xfrm>
                <a:off x="-43484" y="3236612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8600" name="Google Shape;8600;p22"/>
              <p:cNvCxnSpPr>
                <a:endCxn id="8597" idx="1"/>
              </p:cNvCxnSpPr>
              <p:nvPr/>
            </p:nvCxnSpPr>
            <p:spPr>
              <a:xfrm>
                <a:off x="-171284" y="2660824"/>
                <a:ext cx="127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01" name="Google Shape;8601;p22"/>
              <p:cNvCxnSpPr>
                <a:stCxn id="8597" idx="2"/>
                <a:endCxn id="8599" idx="0"/>
              </p:cNvCxnSpPr>
              <p:nvPr/>
            </p:nvCxnSpPr>
            <p:spPr>
              <a:xfrm>
                <a:off x="265066" y="2969374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02" name="Google Shape;8602;p22"/>
              <p:cNvCxnSpPr>
                <a:stCxn id="8597" idx="3"/>
              </p:cNvCxnSpPr>
              <p:nvPr/>
            </p:nvCxnSpPr>
            <p:spPr>
              <a:xfrm>
                <a:off x="573616" y="2660824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03" name="Google Shape;8603;p22"/>
              <p:cNvCxnSpPr>
                <a:stCxn id="8597" idx="0"/>
              </p:cNvCxnSpPr>
              <p:nvPr/>
            </p:nvCxnSpPr>
            <p:spPr>
              <a:xfrm rot="10800000">
                <a:off x="265066" y="2215474"/>
                <a:ext cx="0" cy="13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04" name="Google Shape;8604;p22"/>
              <p:cNvCxnSpPr>
                <a:stCxn id="8599" idx="1"/>
              </p:cNvCxnSpPr>
              <p:nvPr/>
            </p:nvCxnSpPr>
            <p:spPr>
              <a:xfrm rot="10800000">
                <a:off x="-174884" y="3545162"/>
                <a:ext cx="13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05" name="Google Shape;8605;p22"/>
              <p:cNvCxnSpPr>
                <a:stCxn id="8599" idx="3"/>
              </p:cNvCxnSpPr>
              <p:nvPr/>
            </p:nvCxnSpPr>
            <p:spPr>
              <a:xfrm>
                <a:off x="573616" y="3545162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06" name="Google Shape;8606;p22"/>
              <p:cNvCxnSpPr>
                <a:stCxn id="8599" idx="2"/>
              </p:cNvCxnSpPr>
              <p:nvPr/>
            </p:nvCxnSpPr>
            <p:spPr>
              <a:xfrm>
                <a:off x="265066" y="3853712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8607" name="Google Shape;8607;p22"/>
              <p:cNvGrpSpPr/>
              <p:nvPr/>
            </p:nvGrpSpPr>
            <p:grpSpPr>
              <a:xfrm>
                <a:off x="76793" y="2526796"/>
                <a:ext cx="376824" cy="267243"/>
                <a:chOff x="4033839" y="1966912"/>
                <a:chExt cx="4122796" cy="2923888"/>
              </a:xfrm>
            </p:grpSpPr>
            <p:sp>
              <p:nvSpPr>
                <p:cNvPr id="8608" name="Google Shape;8608;p22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9" name="Google Shape;8609;p22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0" name="Google Shape;8610;p22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1" name="Google Shape;8611;p22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2" name="Google Shape;8612;p22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3" name="Google Shape;8613;p22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4" name="Google Shape;8614;p22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615" name="Google Shape;8615;p22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616" name="Google Shape;8616;p22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7" name="Google Shape;8617;p22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18" name="Google Shape;8618;p22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619" name="Google Shape;8619;p22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0" name="Google Shape;8620;p22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21" name="Google Shape;8621;p22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8622" name="Google Shape;8622;p22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3" name="Google Shape;8623;p22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24" name="Google Shape;8624;p22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8625" name="Google Shape;8625;p22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6" name="Google Shape;8626;p22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7" name="Google Shape;8627;p22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28" name="Google Shape;8628;p22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8629" name="Google Shape;8629;p22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0" name="Google Shape;8630;p22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1" name="Google Shape;8631;p22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32" name="Google Shape;8632;p22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8633" name="Google Shape;8633;p22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4" name="Google Shape;8634;p22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5" name="Google Shape;8635;p22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36" name="Google Shape;8636;p22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8637" name="Google Shape;8637;p22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8" name="Google Shape;8638;p22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9" name="Google Shape;8639;p22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40" name="Google Shape;8640;p22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8641" name="Google Shape;8641;p22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42" name="Google Shape;8642;p22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43" name="Google Shape;8643;p22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44" name="Google Shape;8644;p22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8645" name="Google Shape;8645;p22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46" name="Google Shape;8646;p22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47" name="Google Shape;8647;p22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648" name="Google Shape;8648;p22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9" name="Google Shape;8649;p22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0" name="Google Shape;8650;p22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1" name="Google Shape;8651;p22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2" name="Google Shape;8652;p22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3" name="Google Shape;8653;p22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4" name="Google Shape;8654;p22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5" name="Google Shape;8655;p22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6" name="Google Shape;8656;p22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7" name="Google Shape;8657;p22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8" name="Google Shape;8658;p22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9" name="Google Shape;8659;p22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660" name="Google Shape;8660;p22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8661" name="Google Shape;8661;p22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2" name="Google Shape;8662;p22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3" name="Google Shape;8663;p22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4" name="Google Shape;8664;p22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5" name="Google Shape;8665;p22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6" name="Google Shape;8666;p22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7" name="Google Shape;8667;p22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8" name="Google Shape;8668;p22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9" name="Google Shape;8669;p22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0" name="Google Shape;8670;p22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1" name="Google Shape;8671;p22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2" name="Google Shape;8672;p22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73" name="Google Shape;8673;p22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8674" name="Google Shape;8674;p22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5" name="Google Shape;8675;p22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6" name="Google Shape;8676;p22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7" name="Google Shape;8677;p22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8" name="Google Shape;8678;p22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9" name="Google Shape;8679;p22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0" name="Google Shape;8680;p22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1" name="Google Shape;8681;p22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2" name="Google Shape;8682;p22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3" name="Google Shape;8683;p22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4" name="Google Shape;8684;p22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5" name="Google Shape;8685;p22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86" name="Google Shape;8686;p22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8687" name="Google Shape;8687;p22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8" name="Google Shape;8688;p22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9" name="Google Shape;8689;p22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0" name="Google Shape;8690;p22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1" name="Google Shape;8691;p22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2" name="Google Shape;8692;p22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3" name="Google Shape;8693;p22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4" name="Google Shape;8694;p22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95" name="Google Shape;8695;p22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8696" name="Google Shape;8696;p22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7" name="Google Shape;8697;p22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8" name="Google Shape;8698;p22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9" name="Google Shape;8699;p22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0" name="Google Shape;8700;p22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1" name="Google Shape;8701;p22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2" name="Google Shape;8702;p22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3" name="Google Shape;8703;p22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704" name="Google Shape;8704;p22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5" name="Google Shape;8705;p22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6" name="Google Shape;8706;p22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7" name="Google Shape;8707;p22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8" name="Google Shape;8708;p22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9" name="Google Shape;8709;p22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8710" name="Shape 8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1" name="Google Shape;8711;p2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2" name="Google Shape;8712;p23"/>
          <p:cNvGrpSpPr/>
          <p:nvPr/>
        </p:nvGrpSpPr>
        <p:grpSpPr>
          <a:xfrm flipH="1">
            <a:off x="4875" y="-211161"/>
            <a:ext cx="9320095" cy="5705550"/>
            <a:chOff x="-176100" y="-211161"/>
            <a:chExt cx="9320095" cy="5705550"/>
          </a:xfrm>
        </p:grpSpPr>
        <p:grpSp>
          <p:nvGrpSpPr>
            <p:cNvPr id="8713" name="Google Shape;8713;p23"/>
            <p:cNvGrpSpPr/>
            <p:nvPr/>
          </p:nvGrpSpPr>
          <p:grpSpPr>
            <a:xfrm>
              <a:off x="5640300" y="4608489"/>
              <a:ext cx="891045" cy="885900"/>
              <a:chOff x="5640300" y="4608489"/>
              <a:chExt cx="891045" cy="885900"/>
            </a:xfrm>
          </p:grpSpPr>
          <p:cxnSp>
            <p:nvCxnSpPr>
              <p:cNvPr id="8714" name="Google Shape;8714;p23"/>
              <p:cNvCxnSpPr>
                <a:endCxn id="8715" idx="0"/>
              </p:cNvCxnSpPr>
              <p:nvPr/>
            </p:nvCxnSpPr>
            <p:spPr>
              <a:xfrm>
                <a:off x="6082395" y="4608489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16" name="Google Shape;8716;p23"/>
              <p:cNvSpPr/>
              <p:nvPr/>
            </p:nvSpPr>
            <p:spPr>
              <a:xfrm>
                <a:off x="5640300" y="4609344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8715" name="Google Shape;8715;p23"/>
              <p:cNvSpPr/>
              <p:nvPr/>
            </p:nvSpPr>
            <p:spPr>
              <a:xfrm>
                <a:off x="5773845" y="4742889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8717" name="Google Shape;8717;p23"/>
              <p:cNvCxnSpPr>
                <a:stCxn id="8715" idx="1"/>
              </p:cNvCxnSpPr>
              <p:nvPr/>
            </p:nvCxnSpPr>
            <p:spPr>
              <a:xfrm rot="10800000">
                <a:off x="5640345" y="5051439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18" name="Google Shape;8718;p23"/>
              <p:cNvCxnSpPr>
                <a:stCxn id="8715" idx="3"/>
              </p:cNvCxnSpPr>
              <p:nvPr/>
            </p:nvCxnSpPr>
            <p:spPr>
              <a:xfrm>
                <a:off x="6390945" y="5051439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19" name="Google Shape;8719;p23"/>
              <p:cNvCxnSpPr>
                <a:stCxn id="8715" idx="2"/>
              </p:cNvCxnSpPr>
              <p:nvPr/>
            </p:nvCxnSpPr>
            <p:spPr>
              <a:xfrm>
                <a:off x="6082395" y="5359989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720" name="Google Shape;8720;p23"/>
            <p:cNvGrpSpPr/>
            <p:nvPr/>
          </p:nvGrpSpPr>
          <p:grpSpPr>
            <a:xfrm>
              <a:off x="8252950" y="-211161"/>
              <a:ext cx="891045" cy="885900"/>
              <a:chOff x="8252950" y="-211161"/>
              <a:chExt cx="891045" cy="885900"/>
            </a:xfrm>
          </p:grpSpPr>
          <p:cxnSp>
            <p:nvCxnSpPr>
              <p:cNvPr id="8721" name="Google Shape;8721;p23"/>
              <p:cNvCxnSpPr>
                <a:endCxn id="8722" idx="0"/>
              </p:cNvCxnSpPr>
              <p:nvPr/>
            </p:nvCxnSpPr>
            <p:spPr>
              <a:xfrm>
                <a:off x="8695045" y="-211161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23" name="Google Shape;8723;p23"/>
              <p:cNvSpPr/>
              <p:nvPr/>
            </p:nvSpPr>
            <p:spPr>
              <a:xfrm>
                <a:off x="8252950" y="-210306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8722" name="Google Shape;8722;p23"/>
              <p:cNvSpPr/>
              <p:nvPr/>
            </p:nvSpPr>
            <p:spPr>
              <a:xfrm>
                <a:off x="8386495" y="-76761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8724" name="Google Shape;8724;p23"/>
              <p:cNvCxnSpPr>
                <a:stCxn id="8722" idx="1"/>
              </p:cNvCxnSpPr>
              <p:nvPr/>
            </p:nvCxnSpPr>
            <p:spPr>
              <a:xfrm rot="10800000">
                <a:off x="8252995" y="231789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5" name="Google Shape;8725;p23"/>
              <p:cNvCxnSpPr>
                <a:stCxn id="8722" idx="3"/>
              </p:cNvCxnSpPr>
              <p:nvPr/>
            </p:nvCxnSpPr>
            <p:spPr>
              <a:xfrm>
                <a:off x="9003595" y="231789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6" name="Google Shape;8726;p23"/>
              <p:cNvCxnSpPr>
                <a:stCxn id="8722" idx="2"/>
              </p:cNvCxnSpPr>
              <p:nvPr/>
            </p:nvCxnSpPr>
            <p:spPr>
              <a:xfrm>
                <a:off x="8695045" y="540339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727" name="Google Shape;8727;p23"/>
            <p:cNvGrpSpPr/>
            <p:nvPr/>
          </p:nvGrpSpPr>
          <p:grpSpPr>
            <a:xfrm>
              <a:off x="-176100" y="2503464"/>
              <a:ext cx="891045" cy="885900"/>
              <a:chOff x="-179475" y="3718114"/>
              <a:chExt cx="891045" cy="885900"/>
            </a:xfrm>
          </p:grpSpPr>
          <p:cxnSp>
            <p:nvCxnSpPr>
              <p:cNvPr id="8728" name="Google Shape;8728;p23"/>
              <p:cNvCxnSpPr>
                <a:endCxn id="8729" idx="0"/>
              </p:cNvCxnSpPr>
              <p:nvPr/>
            </p:nvCxnSpPr>
            <p:spPr>
              <a:xfrm>
                <a:off x="262620" y="3718114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30" name="Google Shape;8730;p23"/>
              <p:cNvSpPr/>
              <p:nvPr/>
            </p:nvSpPr>
            <p:spPr>
              <a:xfrm>
                <a:off x="-179475" y="3718969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8729" name="Google Shape;8729;p23"/>
              <p:cNvSpPr/>
              <p:nvPr/>
            </p:nvSpPr>
            <p:spPr>
              <a:xfrm>
                <a:off x="-45930" y="3852514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8731" name="Google Shape;8731;p23"/>
              <p:cNvCxnSpPr>
                <a:stCxn id="8729" idx="1"/>
              </p:cNvCxnSpPr>
              <p:nvPr/>
            </p:nvCxnSpPr>
            <p:spPr>
              <a:xfrm rot="10800000">
                <a:off x="-179430" y="4161064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2" name="Google Shape;8732;p23"/>
              <p:cNvCxnSpPr>
                <a:stCxn id="8729" idx="3"/>
              </p:cNvCxnSpPr>
              <p:nvPr/>
            </p:nvCxnSpPr>
            <p:spPr>
              <a:xfrm>
                <a:off x="571170" y="4161064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3" name="Google Shape;8733;p23"/>
              <p:cNvCxnSpPr>
                <a:stCxn id="8729" idx="2"/>
              </p:cNvCxnSpPr>
              <p:nvPr/>
            </p:nvCxnSpPr>
            <p:spPr>
              <a:xfrm>
                <a:off x="262620" y="4469614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8734" name="Google Shape;8734;p23"/>
              <p:cNvGrpSpPr/>
              <p:nvPr/>
            </p:nvGrpSpPr>
            <p:grpSpPr>
              <a:xfrm>
                <a:off x="78554" y="4028480"/>
                <a:ext cx="376824" cy="267243"/>
                <a:chOff x="4033839" y="1966912"/>
                <a:chExt cx="4122796" cy="2923888"/>
              </a:xfrm>
            </p:grpSpPr>
            <p:sp>
              <p:nvSpPr>
                <p:cNvPr id="8735" name="Google Shape;8735;p23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6" name="Google Shape;8736;p23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7" name="Google Shape;8737;p23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8" name="Google Shape;8738;p23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9" name="Google Shape;8739;p23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0" name="Google Shape;8740;p23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1" name="Google Shape;8741;p23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742" name="Google Shape;8742;p2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743" name="Google Shape;8743;p2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4" name="Google Shape;8744;p2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45" name="Google Shape;8745;p23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8746" name="Google Shape;8746;p23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7" name="Google Shape;8747;p23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48" name="Google Shape;8748;p23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8749" name="Google Shape;8749;p23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0" name="Google Shape;8750;p23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51" name="Google Shape;8751;p23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8752" name="Google Shape;8752;p23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3" name="Google Shape;8753;p23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4" name="Google Shape;8754;p23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55" name="Google Shape;8755;p23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8756" name="Google Shape;8756;p23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7" name="Google Shape;8757;p23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8" name="Google Shape;8758;p23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59" name="Google Shape;8759;p23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8760" name="Google Shape;8760;p23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1" name="Google Shape;8761;p23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2" name="Google Shape;8762;p23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63" name="Google Shape;8763;p23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8764" name="Google Shape;8764;p23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5" name="Google Shape;8765;p23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6" name="Google Shape;8766;p23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67" name="Google Shape;8767;p23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8768" name="Google Shape;8768;p23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9" name="Google Shape;8769;p23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0" name="Google Shape;8770;p23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71" name="Google Shape;8771;p23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8772" name="Google Shape;8772;p23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3" name="Google Shape;8773;p23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4" name="Google Shape;8774;p23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775" name="Google Shape;8775;p23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6" name="Google Shape;8776;p23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7" name="Google Shape;8777;p23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8" name="Google Shape;8778;p23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9" name="Google Shape;8779;p23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0" name="Google Shape;8780;p23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1" name="Google Shape;8781;p23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2" name="Google Shape;8782;p23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3" name="Google Shape;8783;p23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4" name="Google Shape;8784;p23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5" name="Google Shape;8785;p23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6" name="Google Shape;8786;p23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787" name="Google Shape;8787;p23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8788" name="Google Shape;8788;p23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9" name="Google Shape;8789;p23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90" name="Google Shape;8790;p23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91" name="Google Shape;8791;p23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92" name="Google Shape;8792;p23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93" name="Google Shape;8793;p23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94" name="Google Shape;8794;p23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95" name="Google Shape;8795;p23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96" name="Google Shape;8796;p23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97" name="Google Shape;8797;p23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98" name="Google Shape;8798;p23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99" name="Google Shape;8799;p23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00" name="Google Shape;8800;p23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8801" name="Google Shape;8801;p23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02" name="Google Shape;8802;p23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03" name="Google Shape;8803;p23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04" name="Google Shape;8804;p23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05" name="Google Shape;8805;p23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06" name="Google Shape;8806;p23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07" name="Google Shape;8807;p23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08" name="Google Shape;8808;p23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09" name="Google Shape;8809;p23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0" name="Google Shape;8810;p23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1" name="Google Shape;8811;p23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2" name="Google Shape;8812;p23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13" name="Google Shape;8813;p23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8814" name="Google Shape;8814;p23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5" name="Google Shape;8815;p23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6" name="Google Shape;8816;p23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7" name="Google Shape;8817;p23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8" name="Google Shape;8818;p23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9" name="Google Shape;8819;p23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0" name="Google Shape;8820;p23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1" name="Google Shape;8821;p23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22" name="Google Shape;8822;p23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8823" name="Google Shape;8823;p23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4" name="Google Shape;8824;p23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5" name="Google Shape;8825;p23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6" name="Google Shape;8826;p23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7" name="Google Shape;8827;p23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8" name="Google Shape;8828;p23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9" name="Google Shape;8829;p23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0" name="Google Shape;8830;p23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831" name="Google Shape;8831;p23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2" name="Google Shape;8832;p23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3" name="Google Shape;8833;p23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4" name="Google Shape;8834;p23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5" name="Google Shape;8835;p23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6" name="Google Shape;8836;p23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8" name="Google Shape;2048;p4"/>
          <p:cNvSpPr txBox="1"/>
          <p:nvPr>
            <p:ph idx="1" type="body"/>
          </p:nvPr>
        </p:nvSpPr>
        <p:spPr>
          <a:xfrm>
            <a:off x="720000" y="1152475"/>
            <a:ext cx="77040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2049" name="Google Shape;2049;p4"/>
          <p:cNvGrpSpPr/>
          <p:nvPr/>
        </p:nvGrpSpPr>
        <p:grpSpPr>
          <a:xfrm>
            <a:off x="-120787" y="4431123"/>
            <a:ext cx="1776949" cy="886475"/>
            <a:chOff x="0" y="4431269"/>
            <a:chExt cx="1427612" cy="712200"/>
          </a:xfrm>
        </p:grpSpPr>
        <p:sp>
          <p:nvSpPr>
            <p:cNvPr id="2050" name="Google Shape;2050;p4"/>
            <p:cNvSpPr/>
            <p:nvPr/>
          </p:nvSpPr>
          <p:spPr>
            <a:xfrm>
              <a:off x="0" y="4431269"/>
              <a:ext cx="712200" cy="712200"/>
            </a:xfrm>
            <a:prstGeom prst="octagon">
              <a:avLst>
                <a:gd fmla="val 3713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sp>
          <p:nvSpPr>
            <p:cNvPr id="2051" name="Google Shape;2051;p4"/>
            <p:cNvSpPr/>
            <p:nvPr/>
          </p:nvSpPr>
          <p:spPr>
            <a:xfrm>
              <a:off x="107586" y="4538855"/>
              <a:ext cx="497100" cy="497100"/>
            </a:xfrm>
            <a:prstGeom prst="diamond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sp>
          <p:nvSpPr>
            <p:cNvPr id="2052" name="Google Shape;2052;p4"/>
            <p:cNvSpPr/>
            <p:nvPr/>
          </p:nvSpPr>
          <p:spPr>
            <a:xfrm>
              <a:off x="712226" y="4431269"/>
              <a:ext cx="712200" cy="712200"/>
            </a:xfrm>
            <a:prstGeom prst="octagon">
              <a:avLst>
                <a:gd fmla="val 3713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sp>
          <p:nvSpPr>
            <p:cNvPr id="2053" name="Google Shape;2053;p4"/>
            <p:cNvSpPr/>
            <p:nvPr/>
          </p:nvSpPr>
          <p:spPr>
            <a:xfrm>
              <a:off x="819812" y="4538855"/>
              <a:ext cx="497100" cy="497100"/>
            </a:xfrm>
            <a:prstGeom prst="diamond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cxnSp>
          <p:nvCxnSpPr>
            <p:cNvPr id="2054" name="Google Shape;2054;p4"/>
            <p:cNvCxnSpPr/>
            <p:nvPr/>
          </p:nvCxnSpPr>
          <p:spPr>
            <a:xfrm>
              <a:off x="356125" y="4431753"/>
              <a:ext cx="0" cy="107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5" name="Google Shape;2055;p4"/>
            <p:cNvCxnSpPr>
              <a:stCxn id="2051" idx="3"/>
              <a:endCxn id="2053" idx="1"/>
            </p:cNvCxnSpPr>
            <p:nvPr/>
          </p:nvCxnSpPr>
          <p:spPr>
            <a:xfrm>
              <a:off x="604686" y="4787405"/>
              <a:ext cx="215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6" name="Google Shape;2056;p4"/>
            <p:cNvCxnSpPr/>
            <p:nvPr/>
          </p:nvCxnSpPr>
          <p:spPr>
            <a:xfrm rot="10800000">
              <a:off x="1068350" y="4431753"/>
              <a:ext cx="0" cy="107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7" name="Google Shape;2057;p4"/>
            <p:cNvCxnSpPr>
              <a:stCxn id="2051" idx="1"/>
            </p:cNvCxnSpPr>
            <p:nvPr/>
          </p:nvCxnSpPr>
          <p:spPr>
            <a:xfrm rot="10800000">
              <a:off x="5286" y="4787405"/>
              <a:ext cx="1023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8" name="Google Shape;2058;p4"/>
            <p:cNvCxnSpPr>
              <a:stCxn id="2053" idx="3"/>
            </p:cNvCxnSpPr>
            <p:nvPr/>
          </p:nvCxnSpPr>
          <p:spPr>
            <a:xfrm>
              <a:off x="1316912" y="4787405"/>
              <a:ext cx="110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9" name="Google Shape;2059;p4"/>
            <p:cNvCxnSpPr>
              <a:stCxn id="2051" idx="2"/>
            </p:cNvCxnSpPr>
            <p:nvPr/>
          </p:nvCxnSpPr>
          <p:spPr>
            <a:xfrm>
              <a:off x="356136" y="5035955"/>
              <a:ext cx="0" cy="107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0" name="Google Shape;2060;p4"/>
            <p:cNvCxnSpPr>
              <a:stCxn id="2053" idx="2"/>
            </p:cNvCxnSpPr>
            <p:nvPr/>
          </p:nvCxnSpPr>
          <p:spPr>
            <a:xfrm>
              <a:off x="1068362" y="5035955"/>
              <a:ext cx="0" cy="107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61" name="Google Shape;2061;p4"/>
            <p:cNvGrpSpPr/>
            <p:nvPr/>
          </p:nvGrpSpPr>
          <p:grpSpPr>
            <a:xfrm>
              <a:off x="916630" y="4679796"/>
              <a:ext cx="303438" cy="215198"/>
              <a:chOff x="4033839" y="1966912"/>
              <a:chExt cx="4122796" cy="2923888"/>
            </a:xfrm>
          </p:grpSpPr>
          <p:sp>
            <p:nvSpPr>
              <p:cNvPr id="2062" name="Google Shape;2062;p4"/>
              <p:cNvSpPr/>
              <p:nvPr/>
            </p:nvSpPr>
            <p:spPr>
              <a:xfrm>
                <a:off x="5504691" y="3356978"/>
                <a:ext cx="1181092" cy="1533822"/>
              </a:xfrm>
              <a:custGeom>
                <a:rect b="b" l="l" r="r" t="t"/>
                <a:pathLst>
                  <a:path extrusionOk="0" h="1533822" w="1181092">
                    <a:moveTo>
                      <a:pt x="590546" y="1533823"/>
                    </a:moveTo>
                    <a:cubicBezTo>
                      <a:pt x="583212" y="1533823"/>
                      <a:pt x="581212" y="1528870"/>
                      <a:pt x="576163" y="1515630"/>
                    </a:cubicBezTo>
                    <a:cubicBezTo>
                      <a:pt x="563686" y="1483721"/>
                      <a:pt x="525872" y="1386566"/>
                      <a:pt x="432145" y="1333036"/>
                    </a:cubicBezTo>
                    <a:cubicBezTo>
                      <a:pt x="162207" y="1179112"/>
                      <a:pt x="-11243" y="863834"/>
                      <a:pt x="568" y="548462"/>
                    </a:cubicBezTo>
                    <a:cubicBezTo>
                      <a:pt x="13998" y="190703"/>
                      <a:pt x="270982" y="3727"/>
                      <a:pt x="273554" y="1822"/>
                    </a:cubicBezTo>
                    <a:cubicBezTo>
                      <a:pt x="277840" y="-1226"/>
                      <a:pt x="283746" y="-274"/>
                      <a:pt x="286794" y="4013"/>
                    </a:cubicBezTo>
                    <a:cubicBezTo>
                      <a:pt x="289842" y="8299"/>
                      <a:pt x="288889" y="14204"/>
                      <a:pt x="284603" y="17252"/>
                    </a:cubicBezTo>
                    <a:cubicBezTo>
                      <a:pt x="282127" y="19062"/>
                      <a:pt x="32667" y="200894"/>
                      <a:pt x="19618" y="549033"/>
                    </a:cubicBezTo>
                    <a:cubicBezTo>
                      <a:pt x="8092" y="857453"/>
                      <a:pt x="177638" y="1165777"/>
                      <a:pt x="441575" y="1316367"/>
                    </a:cubicBezTo>
                    <a:cubicBezTo>
                      <a:pt x="533872" y="1369040"/>
                      <a:pt x="574735" y="1460290"/>
                      <a:pt x="590546" y="1500104"/>
                    </a:cubicBezTo>
                    <a:cubicBezTo>
                      <a:pt x="606453" y="1460290"/>
                      <a:pt x="647220" y="1368945"/>
                      <a:pt x="739517" y="1316367"/>
                    </a:cubicBezTo>
                    <a:cubicBezTo>
                      <a:pt x="1003455" y="1165872"/>
                      <a:pt x="1173000" y="857453"/>
                      <a:pt x="1161475" y="549033"/>
                    </a:cubicBezTo>
                    <a:cubicBezTo>
                      <a:pt x="1148425" y="200513"/>
                      <a:pt x="898966" y="19062"/>
                      <a:pt x="896489" y="17252"/>
                    </a:cubicBezTo>
                    <a:cubicBezTo>
                      <a:pt x="892203" y="14204"/>
                      <a:pt x="891251" y="8299"/>
                      <a:pt x="894298" y="4013"/>
                    </a:cubicBezTo>
                    <a:cubicBezTo>
                      <a:pt x="897347" y="-274"/>
                      <a:pt x="903252" y="-1321"/>
                      <a:pt x="907538" y="1822"/>
                    </a:cubicBezTo>
                    <a:cubicBezTo>
                      <a:pt x="910110" y="3632"/>
                      <a:pt x="1167095" y="190607"/>
                      <a:pt x="1180525" y="548462"/>
                    </a:cubicBezTo>
                    <a:cubicBezTo>
                      <a:pt x="1192336" y="863739"/>
                      <a:pt x="1018981" y="1179112"/>
                      <a:pt x="748947" y="1333036"/>
                    </a:cubicBezTo>
                    <a:cubicBezTo>
                      <a:pt x="655221" y="1386471"/>
                      <a:pt x="617407" y="1483626"/>
                      <a:pt x="604929" y="1515630"/>
                    </a:cubicBezTo>
                    <a:cubicBezTo>
                      <a:pt x="599785" y="1528870"/>
                      <a:pt x="597880" y="1533823"/>
                      <a:pt x="590451" y="15338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4"/>
              <p:cNvSpPr/>
              <p:nvPr/>
            </p:nvSpPr>
            <p:spPr>
              <a:xfrm>
                <a:off x="5659871" y="2592132"/>
                <a:ext cx="870731" cy="877252"/>
              </a:xfrm>
              <a:custGeom>
                <a:rect b="b" l="l" r="r" t="t"/>
                <a:pathLst>
                  <a:path extrusionOk="0" h="877252" w="870731">
                    <a:moveTo>
                      <a:pt x="435366" y="877253"/>
                    </a:moveTo>
                    <a:cubicBezTo>
                      <a:pt x="223149" y="877253"/>
                      <a:pt x="117707" y="788480"/>
                      <a:pt x="66653" y="714089"/>
                    </a:cubicBezTo>
                    <a:cubicBezTo>
                      <a:pt x="-9357" y="603218"/>
                      <a:pt x="-21263" y="443008"/>
                      <a:pt x="35601" y="295846"/>
                    </a:cubicBezTo>
                    <a:cubicBezTo>
                      <a:pt x="119993" y="77533"/>
                      <a:pt x="303730" y="0"/>
                      <a:pt x="435366" y="0"/>
                    </a:cubicBezTo>
                    <a:cubicBezTo>
                      <a:pt x="567001" y="0"/>
                      <a:pt x="750739" y="77438"/>
                      <a:pt x="835130" y="295846"/>
                    </a:cubicBezTo>
                    <a:lnTo>
                      <a:pt x="835130" y="295846"/>
                    </a:lnTo>
                    <a:cubicBezTo>
                      <a:pt x="891994" y="443008"/>
                      <a:pt x="880088" y="603218"/>
                      <a:pt x="804079" y="714089"/>
                    </a:cubicBezTo>
                    <a:cubicBezTo>
                      <a:pt x="753025" y="788575"/>
                      <a:pt x="647583" y="877253"/>
                      <a:pt x="435366" y="877253"/>
                    </a:cubicBezTo>
                    <a:close/>
                    <a:moveTo>
                      <a:pt x="435366" y="19050"/>
                    </a:moveTo>
                    <a:cubicBezTo>
                      <a:pt x="309731" y="19050"/>
                      <a:pt x="134280" y="93345"/>
                      <a:pt x="53318" y="302705"/>
                    </a:cubicBezTo>
                    <a:cubicBezTo>
                      <a:pt x="-1260" y="444056"/>
                      <a:pt x="9789" y="597503"/>
                      <a:pt x="82274" y="703231"/>
                    </a:cubicBezTo>
                    <a:cubicBezTo>
                      <a:pt x="151806" y="804577"/>
                      <a:pt x="273822" y="858107"/>
                      <a:pt x="435271" y="858107"/>
                    </a:cubicBezTo>
                    <a:cubicBezTo>
                      <a:pt x="596719" y="858107"/>
                      <a:pt x="718830" y="804577"/>
                      <a:pt x="788267" y="703231"/>
                    </a:cubicBezTo>
                    <a:cubicBezTo>
                      <a:pt x="860752" y="597503"/>
                      <a:pt x="871897" y="444056"/>
                      <a:pt x="817223" y="302705"/>
                    </a:cubicBezTo>
                    <a:cubicBezTo>
                      <a:pt x="736356" y="93345"/>
                      <a:pt x="560905" y="19050"/>
                      <a:pt x="435175" y="1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4"/>
              <p:cNvSpPr/>
              <p:nvPr/>
            </p:nvSpPr>
            <p:spPr>
              <a:xfrm>
                <a:off x="5814397" y="2243518"/>
                <a:ext cx="561679" cy="444055"/>
              </a:xfrm>
              <a:custGeom>
                <a:rect b="b" l="l" r="r" t="t"/>
                <a:pathLst>
                  <a:path extrusionOk="0" h="444055" w="561679">
                    <a:moveTo>
                      <a:pt x="280840" y="358235"/>
                    </a:moveTo>
                    <a:cubicBezTo>
                      <a:pt x="361612" y="358235"/>
                      <a:pt x="448670" y="385953"/>
                      <a:pt x="523537" y="444056"/>
                    </a:cubicBezTo>
                    <a:cubicBezTo>
                      <a:pt x="653077" y="163259"/>
                      <a:pt x="422572" y="0"/>
                      <a:pt x="280840" y="0"/>
                    </a:cubicBezTo>
                    <a:cubicBezTo>
                      <a:pt x="139108" y="0"/>
                      <a:pt x="-91397" y="163259"/>
                      <a:pt x="38143" y="444056"/>
                    </a:cubicBezTo>
                    <a:cubicBezTo>
                      <a:pt x="113009" y="385953"/>
                      <a:pt x="200068" y="358235"/>
                      <a:pt x="280840" y="358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4"/>
              <p:cNvSpPr/>
              <p:nvPr/>
            </p:nvSpPr>
            <p:spPr>
              <a:xfrm>
                <a:off x="5764466" y="2317942"/>
                <a:ext cx="160615" cy="205324"/>
              </a:xfrm>
              <a:custGeom>
                <a:rect b="b" l="l" r="r" t="t"/>
                <a:pathLst>
                  <a:path extrusionOk="0" h="205324" w="160615">
                    <a:moveTo>
                      <a:pt x="67309" y="205230"/>
                    </a:moveTo>
                    <a:cubicBezTo>
                      <a:pt x="52355" y="205230"/>
                      <a:pt x="38163" y="199800"/>
                      <a:pt x="26733" y="189418"/>
                    </a:cubicBezTo>
                    <a:cubicBezTo>
                      <a:pt x="-5748" y="159986"/>
                      <a:pt x="-9081" y="97216"/>
                      <a:pt x="19208" y="49401"/>
                    </a:cubicBezTo>
                    <a:cubicBezTo>
                      <a:pt x="35305" y="22254"/>
                      <a:pt x="59022" y="4538"/>
                      <a:pt x="84454" y="728"/>
                    </a:cubicBezTo>
                    <a:cubicBezTo>
                      <a:pt x="103028" y="-2034"/>
                      <a:pt x="120744" y="3109"/>
                      <a:pt x="134270" y="15396"/>
                    </a:cubicBezTo>
                    <a:cubicBezTo>
                      <a:pt x="166179" y="44257"/>
                      <a:pt x="169608" y="108456"/>
                      <a:pt x="141795" y="155414"/>
                    </a:cubicBezTo>
                    <a:cubicBezTo>
                      <a:pt x="125507" y="182846"/>
                      <a:pt x="101790" y="200848"/>
                      <a:pt x="76739" y="204563"/>
                    </a:cubicBezTo>
                    <a:cubicBezTo>
                      <a:pt x="73596" y="205039"/>
                      <a:pt x="70357" y="205325"/>
                      <a:pt x="67309" y="205325"/>
                    </a:cubicBezTo>
                    <a:close/>
                    <a:moveTo>
                      <a:pt x="94360" y="19016"/>
                    </a:moveTo>
                    <a:cubicBezTo>
                      <a:pt x="92074" y="19016"/>
                      <a:pt x="89693" y="19206"/>
                      <a:pt x="87312" y="19587"/>
                    </a:cubicBezTo>
                    <a:cubicBezTo>
                      <a:pt x="67881" y="22540"/>
                      <a:pt x="48545" y="37304"/>
                      <a:pt x="35591" y="59211"/>
                    </a:cubicBezTo>
                    <a:cubicBezTo>
                      <a:pt x="11683" y="99597"/>
                      <a:pt x="13398" y="151699"/>
                      <a:pt x="39496" y="175416"/>
                    </a:cubicBezTo>
                    <a:cubicBezTo>
                      <a:pt x="49116" y="184179"/>
                      <a:pt x="61023" y="187704"/>
                      <a:pt x="73881" y="185799"/>
                    </a:cubicBezTo>
                    <a:cubicBezTo>
                      <a:pt x="92931" y="182941"/>
                      <a:pt x="112267" y="167987"/>
                      <a:pt x="125412" y="145794"/>
                    </a:cubicBezTo>
                    <a:cubicBezTo>
                      <a:pt x="148557" y="106741"/>
                      <a:pt x="146748" y="52449"/>
                      <a:pt x="121506" y="29589"/>
                    </a:cubicBezTo>
                    <a:lnTo>
                      <a:pt x="121506" y="29589"/>
                    </a:lnTo>
                    <a:cubicBezTo>
                      <a:pt x="113886" y="22635"/>
                      <a:pt x="104647" y="19111"/>
                      <a:pt x="94360" y="191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4"/>
              <p:cNvSpPr/>
              <p:nvPr/>
            </p:nvSpPr>
            <p:spPr>
              <a:xfrm>
                <a:off x="6265392" y="2317847"/>
                <a:ext cx="160616" cy="205324"/>
              </a:xfrm>
              <a:custGeom>
                <a:rect b="b" l="l" r="r" t="t"/>
                <a:pathLst>
                  <a:path extrusionOk="0" h="205324" w="160616">
                    <a:moveTo>
                      <a:pt x="93307" y="205325"/>
                    </a:moveTo>
                    <a:cubicBezTo>
                      <a:pt x="90164" y="205325"/>
                      <a:pt x="87020" y="205134"/>
                      <a:pt x="83877" y="204563"/>
                    </a:cubicBezTo>
                    <a:cubicBezTo>
                      <a:pt x="58826" y="200753"/>
                      <a:pt x="35109" y="182846"/>
                      <a:pt x="18821" y="155414"/>
                    </a:cubicBezTo>
                    <a:cubicBezTo>
                      <a:pt x="-8992" y="108456"/>
                      <a:pt x="-5563" y="44352"/>
                      <a:pt x="26346" y="15396"/>
                    </a:cubicBezTo>
                    <a:cubicBezTo>
                      <a:pt x="39872" y="3109"/>
                      <a:pt x="57588" y="-2034"/>
                      <a:pt x="76162" y="728"/>
                    </a:cubicBezTo>
                    <a:cubicBezTo>
                      <a:pt x="101594" y="4538"/>
                      <a:pt x="125311" y="22350"/>
                      <a:pt x="141408" y="49401"/>
                    </a:cubicBezTo>
                    <a:cubicBezTo>
                      <a:pt x="169697" y="97216"/>
                      <a:pt x="166364" y="159986"/>
                      <a:pt x="133883" y="189418"/>
                    </a:cubicBezTo>
                    <a:cubicBezTo>
                      <a:pt x="122453" y="199800"/>
                      <a:pt x="108261" y="205230"/>
                      <a:pt x="93307" y="205230"/>
                    </a:cubicBezTo>
                    <a:close/>
                    <a:moveTo>
                      <a:pt x="66256" y="19111"/>
                    </a:moveTo>
                    <a:cubicBezTo>
                      <a:pt x="55969" y="19111"/>
                      <a:pt x="46730" y="22635"/>
                      <a:pt x="39110" y="29589"/>
                    </a:cubicBezTo>
                    <a:lnTo>
                      <a:pt x="39110" y="29589"/>
                    </a:lnTo>
                    <a:cubicBezTo>
                      <a:pt x="13868" y="52449"/>
                      <a:pt x="12059" y="106741"/>
                      <a:pt x="35204" y="145794"/>
                    </a:cubicBezTo>
                    <a:cubicBezTo>
                      <a:pt x="48349" y="167987"/>
                      <a:pt x="67589" y="182941"/>
                      <a:pt x="86735" y="185799"/>
                    </a:cubicBezTo>
                    <a:cubicBezTo>
                      <a:pt x="99593" y="187799"/>
                      <a:pt x="111500" y="184179"/>
                      <a:pt x="121120" y="175416"/>
                    </a:cubicBezTo>
                    <a:cubicBezTo>
                      <a:pt x="147218" y="151794"/>
                      <a:pt x="148933" y="99693"/>
                      <a:pt x="125025" y="59211"/>
                    </a:cubicBezTo>
                    <a:cubicBezTo>
                      <a:pt x="112071" y="37399"/>
                      <a:pt x="92735" y="22540"/>
                      <a:pt x="73304" y="19587"/>
                    </a:cubicBezTo>
                    <a:cubicBezTo>
                      <a:pt x="70923" y="19206"/>
                      <a:pt x="68542" y="19016"/>
                      <a:pt x="66256" y="19016"/>
                    </a:cubicBezTo>
                    <a:close/>
                    <a:moveTo>
                      <a:pt x="32728" y="22540"/>
                    </a:moveTo>
                    <a:lnTo>
                      <a:pt x="32728" y="22540"/>
                    </a:lnTo>
                    <a:lnTo>
                      <a:pt x="32728" y="225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4"/>
              <p:cNvSpPr/>
              <p:nvPr/>
            </p:nvSpPr>
            <p:spPr>
              <a:xfrm>
                <a:off x="5888416" y="2325344"/>
                <a:ext cx="129946" cy="262025"/>
              </a:xfrm>
              <a:custGeom>
                <a:rect b="b" l="l" r="r" t="t"/>
                <a:pathLst>
                  <a:path extrusionOk="0" h="262025" w="129946">
                    <a:moveTo>
                      <a:pt x="6129" y="262026"/>
                    </a:moveTo>
                    <a:cubicBezTo>
                      <a:pt x="3652" y="262026"/>
                      <a:pt x="1652" y="260121"/>
                      <a:pt x="1367" y="257644"/>
                    </a:cubicBezTo>
                    <a:cubicBezTo>
                      <a:pt x="-11683" y="109531"/>
                      <a:pt x="71756" y="33140"/>
                      <a:pt x="122620" y="755"/>
                    </a:cubicBezTo>
                    <a:cubicBezTo>
                      <a:pt x="124810" y="-674"/>
                      <a:pt x="127763" y="-7"/>
                      <a:pt x="129192" y="2184"/>
                    </a:cubicBezTo>
                    <a:cubicBezTo>
                      <a:pt x="130621" y="4374"/>
                      <a:pt x="129954" y="7327"/>
                      <a:pt x="127763" y="8756"/>
                    </a:cubicBezTo>
                    <a:cubicBezTo>
                      <a:pt x="78709" y="39998"/>
                      <a:pt x="-1777" y="113721"/>
                      <a:pt x="10796" y="256787"/>
                    </a:cubicBezTo>
                    <a:cubicBezTo>
                      <a:pt x="10987" y="259359"/>
                      <a:pt x="9082" y="261740"/>
                      <a:pt x="6510" y="261930"/>
                    </a:cubicBezTo>
                    <a:cubicBezTo>
                      <a:pt x="6319" y="261930"/>
                      <a:pt x="6224" y="261930"/>
                      <a:pt x="6129" y="2619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4"/>
              <p:cNvSpPr/>
              <p:nvPr/>
            </p:nvSpPr>
            <p:spPr>
              <a:xfrm>
                <a:off x="6032537" y="2300549"/>
                <a:ext cx="35672" cy="20787"/>
              </a:xfrm>
              <a:custGeom>
                <a:rect b="b" l="l" r="r" t="t"/>
                <a:pathLst>
                  <a:path extrusionOk="0" h="20787" w="35672">
                    <a:moveTo>
                      <a:pt x="4788" y="20788"/>
                    </a:moveTo>
                    <a:cubicBezTo>
                      <a:pt x="3073" y="20788"/>
                      <a:pt x="1359" y="19835"/>
                      <a:pt x="502" y="18216"/>
                    </a:cubicBezTo>
                    <a:cubicBezTo>
                      <a:pt x="-641" y="15835"/>
                      <a:pt x="216" y="12977"/>
                      <a:pt x="2597" y="11834"/>
                    </a:cubicBezTo>
                    <a:cubicBezTo>
                      <a:pt x="18504" y="3738"/>
                      <a:pt x="29077" y="309"/>
                      <a:pt x="29457" y="214"/>
                    </a:cubicBezTo>
                    <a:cubicBezTo>
                      <a:pt x="31934" y="-548"/>
                      <a:pt x="34601" y="785"/>
                      <a:pt x="35458" y="3262"/>
                    </a:cubicBezTo>
                    <a:cubicBezTo>
                      <a:pt x="36220" y="5738"/>
                      <a:pt x="34887" y="8405"/>
                      <a:pt x="32410" y="9263"/>
                    </a:cubicBezTo>
                    <a:cubicBezTo>
                      <a:pt x="32315" y="9263"/>
                      <a:pt x="22028" y="12596"/>
                      <a:pt x="6883" y="20312"/>
                    </a:cubicBezTo>
                    <a:cubicBezTo>
                      <a:pt x="6217" y="20693"/>
                      <a:pt x="5455" y="20788"/>
                      <a:pt x="4693" y="207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69" name="Google Shape;2069;p4"/>
              <p:cNvGrpSpPr/>
              <p:nvPr/>
            </p:nvGrpSpPr>
            <p:grpSpPr>
              <a:xfrm>
                <a:off x="4033839" y="2235503"/>
                <a:ext cx="1707522" cy="1315511"/>
                <a:chOff x="4033839" y="2235503"/>
                <a:chExt cx="1707522" cy="1315511"/>
              </a:xfrm>
            </p:grpSpPr>
            <p:sp>
              <p:nvSpPr>
                <p:cNvPr id="2070" name="Google Shape;2070;p4"/>
                <p:cNvSpPr/>
                <p:nvPr/>
              </p:nvSpPr>
              <p:spPr>
                <a:xfrm>
                  <a:off x="4033839" y="2235503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548161" y="889649"/>
                      </a:moveTo>
                      <a:cubicBezTo>
                        <a:pt x="548161" y="889649"/>
                        <a:pt x="547780" y="889649"/>
                        <a:pt x="547590" y="889649"/>
                      </a:cubicBezTo>
                      <a:cubicBezTo>
                        <a:pt x="406048" y="881171"/>
                        <a:pt x="236313" y="820878"/>
                        <a:pt x="190974" y="784302"/>
                      </a:cubicBezTo>
                      <a:cubicBezTo>
                        <a:pt x="47337" y="668669"/>
                        <a:pt x="-16481" y="424638"/>
                        <a:pt x="3617" y="336532"/>
                      </a:cubicBezTo>
                      <a:cubicBezTo>
                        <a:pt x="22096" y="255379"/>
                        <a:pt x="93724" y="169178"/>
                        <a:pt x="195165" y="105932"/>
                      </a:cubicBezTo>
                      <a:cubicBezTo>
                        <a:pt x="292415" y="45353"/>
                        <a:pt x="500917" y="-45516"/>
                        <a:pt x="804860" y="26588"/>
                      </a:cubicBezTo>
                      <a:cubicBezTo>
                        <a:pt x="1278062" y="138888"/>
                        <a:pt x="1700591" y="576086"/>
                        <a:pt x="1704877" y="580467"/>
                      </a:cubicBezTo>
                      <a:cubicBezTo>
                        <a:pt x="1708497" y="584277"/>
                        <a:pt x="1708402" y="590278"/>
                        <a:pt x="1704592" y="593897"/>
                      </a:cubicBezTo>
                      <a:cubicBezTo>
                        <a:pt x="1700782" y="597517"/>
                        <a:pt x="1694781" y="597422"/>
                        <a:pt x="1691161" y="593612"/>
                      </a:cubicBezTo>
                      <a:cubicBezTo>
                        <a:pt x="1686970" y="589230"/>
                        <a:pt x="1268251" y="156033"/>
                        <a:pt x="800574" y="45162"/>
                      </a:cubicBezTo>
                      <a:cubicBezTo>
                        <a:pt x="503394" y="-25323"/>
                        <a:pt x="300035" y="63164"/>
                        <a:pt x="205261" y="122124"/>
                      </a:cubicBezTo>
                      <a:cubicBezTo>
                        <a:pt x="108011" y="182703"/>
                        <a:pt x="39526" y="264428"/>
                        <a:pt x="22191" y="340818"/>
                      </a:cubicBezTo>
                      <a:cubicBezTo>
                        <a:pt x="3522" y="422733"/>
                        <a:pt x="67054" y="660096"/>
                        <a:pt x="202975" y="769538"/>
                      </a:cubicBezTo>
                      <a:cubicBezTo>
                        <a:pt x="245457" y="803733"/>
                        <a:pt x="413097" y="862598"/>
                        <a:pt x="548733" y="870694"/>
                      </a:cubicBezTo>
                      <a:cubicBezTo>
                        <a:pt x="553972" y="870980"/>
                        <a:pt x="557972" y="875552"/>
                        <a:pt x="557686" y="880790"/>
                      </a:cubicBezTo>
                      <a:cubicBezTo>
                        <a:pt x="557401" y="885839"/>
                        <a:pt x="553210" y="889744"/>
                        <a:pt x="5481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1" name="Google Shape;2071;p4"/>
                <p:cNvSpPr/>
                <p:nvPr/>
              </p:nvSpPr>
              <p:spPr>
                <a:xfrm>
                  <a:off x="4562258" y="2866685"/>
                  <a:ext cx="1151320" cy="684329"/>
                </a:xfrm>
                <a:custGeom>
                  <a:rect b="b" l="l" r="r" t="t"/>
                  <a:pathLst>
                    <a:path extrusionOk="0" h="684329" w="1151320">
                      <a:moveTo>
                        <a:pt x="298635" y="684330"/>
                      </a:moveTo>
                      <a:cubicBezTo>
                        <a:pt x="130614" y="684330"/>
                        <a:pt x="41555" y="592890"/>
                        <a:pt x="13647" y="496973"/>
                      </a:cubicBezTo>
                      <a:cubicBezTo>
                        <a:pt x="-27025" y="357336"/>
                        <a:pt x="25172" y="147596"/>
                        <a:pt x="144139" y="101876"/>
                      </a:cubicBezTo>
                      <a:cubicBezTo>
                        <a:pt x="318351" y="34915"/>
                        <a:pt x="835178" y="-30522"/>
                        <a:pt x="1143216" y="15294"/>
                      </a:cubicBezTo>
                      <a:cubicBezTo>
                        <a:pt x="1148455" y="16056"/>
                        <a:pt x="1151979" y="20913"/>
                        <a:pt x="1151217" y="26152"/>
                      </a:cubicBezTo>
                      <a:cubicBezTo>
                        <a:pt x="1150455" y="31391"/>
                        <a:pt x="1145598" y="34915"/>
                        <a:pt x="1140359" y="34153"/>
                      </a:cubicBezTo>
                      <a:cubicBezTo>
                        <a:pt x="835083" y="-11281"/>
                        <a:pt x="323209" y="53394"/>
                        <a:pt x="150902" y="119592"/>
                      </a:cubicBezTo>
                      <a:cubicBezTo>
                        <a:pt x="42698" y="161217"/>
                        <a:pt x="-5784" y="362289"/>
                        <a:pt x="31935" y="491639"/>
                      </a:cubicBezTo>
                      <a:cubicBezTo>
                        <a:pt x="62319" y="595747"/>
                        <a:pt x="171476" y="693950"/>
                        <a:pt x="386931" y="657374"/>
                      </a:cubicBezTo>
                      <a:cubicBezTo>
                        <a:pt x="667633" y="609558"/>
                        <a:pt x="1092162" y="206270"/>
                        <a:pt x="1096449" y="202174"/>
                      </a:cubicBezTo>
                      <a:cubicBezTo>
                        <a:pt x="1100259" y="198555"/>
                        <a:pt x="1106259" y="198650"/>
                        <a:pt x="1109879" y="202460"/>
                      </a:cubicBezTo>
                      <a:cubicBezTo>
                        <a:pt x="1113498" y="206270"/>
                        <a:pt x="1113403" y="212271"/>
                        <a:pt x="1109593" y="215890"/>
                      </a:cubicBezTo>
                      <a:cubicBezTo>
                        <a:pt x="1092067" y="232654"/>
                        <a:pt x="676587" y="627370"/>
                        <a:pt x="390075" y="676043"/>
                      </a:cubicBezTo>
                      <a:cubicBezTo>
                        <a:pt x="357309" y="681663"/>
                        <a:pt x="326829" y="684234"/>
                        <a:pt x="298635" y="6842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2" name="Google Shape;2072;p4"/>
              <p:cNvGrpSpPr/>
              <p:nvPr/>
            </p:nvGrpSpPr>
            <p:grpSpPr>
              <a:xfrm>
                <a:off x="4033839" y="2235503"/>
                <a:ext cx="1707522" cy="1315511"/>
                <a:chOff x="4033839" y="2235503"/>
                <a:chExt cx="1707522" cy="1315511"/>
              </a:xfrm>
            </p:grpSpPr>
            <p:sp>
              <p:nvSpPr>
                <p:cNvPr id="2073" name="Google Shape;2073;p4"/>
                <p:cNvSpPr/>
                <p:nvPr/>
              </p:nvSpPr>
              <p:spPr>
                <a:xfrm>
                  <a:off x="4033839" y="2235503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548161" y="889649"/>
                      </a:moveTo>
                      <a:cubicBezTo>
                        <a:pt x="548161" y="889649"/>
                        <a:pt x="547780" y="889649"/>
                        <a:pt x="547590" y="889649"/>
                      </a:cubicBezTo>
                      <a:cubicBezTo>
                        <a:pt x="406048" y="881171"/>
                        <a:pt x="236313" y="820878"/>
                        <a:pt x="190974" y="784302"/>
                      </a:cubicBezTo>
                      <a:cubicBezTo>
                        <a:pt x="47337" y="668669"/>
                        <a:pt x="-16481" y="424638"/>
                        <a:pt x="3617" y="336532"/>
                      </a:cubicBezTo>
                      <a:cubicBezTo>
                        <a:pt x="22096" y="255379"/>
                        <a:pt x="93724" y="169178"/>
                        <a:pt x="195165" y="105932"/>
                      </a:cubicBezTo>
                      <a:cubicBezTo>
                        <a:pt x="292415" y="45353"/>
                        <a:pt x="500917" y="-45516"/>
                        <a:pt x="804860" y="26588"/>
                      </a:cubicBezTo>
                      <a:cubicBezTo>
                        <a:pt x="1278062" y="138888"/>
                        <a:pt x="1700591" y="576086"/>
                        <a:pt x="1704877" y="580467"/>
                      </a:cubicBezTo>
                      <a:cubicBezTo>
                        <a:pt x="1708497" y="584277"/>
                        <a:pt x="1708402" y="590278"/>
                        <a:pt x="1704592" y="593897"/>
                      </a:cubicBezTo>
                      <a:cubicBezTo>
                        <a:pt x="1700782" y="597517"/>
                        <a:pt x="1694781" y="597422"/>
                        <a:pt x="1691161" y="593612"/>
                      </a:cubicBezTo>
                      <a:cubicBezTo>
                        <a:pt x="1686970" y="589230"/>
                        <a:pt x="1268251" y="156033"/>
                        <a:pt x="800574" y="45162"/>
                      </a:cubicBezTo>
                      <a:cubicBezTo>
                        <a:pt x="503394" y="-25323"/>
                        <a:pt x="300035" y="63164"/>
                        <a:pt x="205261" y="122124"/>
                      </a:cubicBezTo>
                      <a:cubicBezTo>
                        <a:pt x="108011" y="182703"/>
                        <a:pt x="39526" y="264428"/>
                        <a:pt x="22191" y="340818"/>
                      </a:cubicBezTo>
                      <a:cubicBezTo>
                        <a:pt x="3522" y="422733"/>
                        <a:pt x="67054" y="660096"/>
                        <a:pt x="202975" y="769538"/>
                      </a:cubicBezTo>
                      <a:cubicBezTo>
                        <a:pt x="245457" y="803733"/>
                        <a:pt x="413097" y="862598"/>
                        <a:pt x="548733" y="870694"/>
                      </a:cubicBezTo>
                      <a:cubicBezTo>
                        <a:pt x="553972" y="870980"/>
                        <a:pt x="557972" y="875552"/>
                        <a:pt x="557686" y="880790"/>
                      </a:cubicBezTo>
                      <a:cubicBezTo>
                        <a:pt x="557401" y="885839"/>
                        <a:pt x="553210" y="889744"/>
                        <a:pt x="5481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4" name="Google Shape;2074;p4"/>
                <p:cNvSpPr/>
                <p:nvPr/>
              </p:nvSpPr>
              <p:spPr>
                <a:xfrm>
                  <a:off x="4562258" y="2866685"/>
                  <a:ext cx="1151320" cy="684329"/>
                </a:xfrm>
                <a:custGeom>
                  <a:rect b="b" l="l" r="r" t="t"/>
                  <a:pathLst>
                    <a:path extrusionOk="0" h="684329" w="1151320">
                      <a:moveTo>
                        <a:pt x="298635" y="684330"/>
                      </a:moveTo>
                      <a:cubicBezTo>
                        <a:pt x="130614" y="684330"/>
                        <a:pt x="41555" y="592890"/>
                        <a:pt x="13647" y="496973"/>
                      </a:cubicBezTo>
                      <a:cubicBezTo>
                        <a:pt x="-27025" y="357336"/>
                        <a:pt x="25172" y="147596"/>
                        <a:pt x="144139" y="101876"/>
                      </a:cubicBezTo>
                      <a:cubicBezTo>
                        <a:pt x="318351" y="34915"/>
                        <a:pt x="835178" y="-30522"/>
                        <a:pt x="1143216" y="15294"/>
                      </a:cubicBezTo>
                      <a:cubicBezTo>
                        <a:pt x="1148455" y="16056"/>
                        <a:pt x="1151979" y="20913"/>
                        <a:pt x="1151217" y="26152"/>
                      </a:cubicBezTo>
                      <a:cubicBezTo>
                        <a:pt x="1150455" y="31391"/>
                        <a:pt x="1145598" y="34915"/>
                        <a:pt x="1140359" y="34153"/>
                      </a:cubicBezTo>
                      <a:cubicBezTo>
                        <a:pt x="835083" y="-11281"/>
                        <a:pt x="323209" y="53394"/>
                        <a:pt x="150902" y="119592"/>
                      </a:cubicBezTo>
                      <a:cubicBezTo>
                        <a:pt x="42698" y="161217"/>
                        <a:pt x="-5784" y="362289"/>
                        <a:pt x="31935" y="491639"/>
                      </a:cubicBezTo>
                      <a:cubicBezTo>
                        <a:pt x="62319" y="595747"/>
                        <a:pt x="171476" y="693950"/>
                        <a:pt x="386931" y="657374"/>
                      </a:cubicBezTo>
                      <a:cubicBezTo>
                        <a:pt x="667633" y="609558"/>
                        <a:pt x="1092162" y="206270"/>
                        <a:pt x="1096449" y="202174"/>
                      </a:cubicBezTo>
                      <a:cubicBezTo>
                        <a:pt x="1100259" y="198555"/>
                        <a:pt x="1106259" y="198650"/>
                        <a:pt x="1109879" y="202460"/>
                      </a:cubicBezTo>
                      <a:cubicBezTo>
                        <a:pt x="1113498" y="206270"/>
                        <a:pt x="1113403" y="212271"/>
                        <a:pt x="1109593" y="215890"/>
                      </a:cubicBezTo>
                      <a:cubicBezTo>
                        <a:pt x="1092067" y="232654"/>
                        <a:pt x="676587" y="627370"/>
                        <a:pt x="390075" y="676043"/>
                      </a:cubicBezTo>
                      <a:cubicBezTo>
                        <a:pt x="357309" y="681663"/>
                        <a:pt x="326829" y="684234"/>
                        <a:pt x="298635" y="6842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5" name="Google Shape;2075;p4"/>
              <p:cNvGrpSpPr/>
              <p:nvPr/>
            </p:nvGrpSpPr>
            <p:grpSpPr>
              <a:xfrm>
                <a:off x="6449113" y="2235408"/>
                <a:ext cx="1707522" cy="1315701"/>
                <a:chOff x="6449113" y="2235408"/>
                <a:chExt cx="1707522" cy="1315701"/>
              </a:xfrm>
            </p:grpSpPr>
            <p:sp>
              <p:nvSpPr>
                <p:cNvPr id="2076" name="Google Shape;2076;p4"/>
                <p:cNvSpPr/>
                <p:nvPr/>
              </p:nvSpPr>
              <p:spPr>
                <a:xfrm>
                  <a:off x="6449113" y="2235408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1159361" y="889744"/>
                      </a:moveTo>
                      <a:cubicBezTo>
                        <a:pt x="1154313" y="889744"/>
                        <a:pt x="1150122" y="885839"/>
                        <a:pt x="1149836" y="880790"/>
                      </a:cubicBezTo>
                      <a:cubicBezTo>
                        <a:pt x="1149550" y="875552"/>
                        <a:pt x="1153551" y="871075"/>
                        <a:pt x="1158790" y="870694"/>
                      </a:cubicBezTo>
                      <a:cubicBezTo>
                        <a:pt x="1294521" y="862598"/>
                        <a:pt x="1462161" y="803733"/>
                        <a:pt x="1504547" y="769538"/>
                      </a:cubicBezTo>
                      <a:cubicBezTo>
                        <a:pt x="1640469" y="660096"/>
                        <a:pt x="1703905" y="422733"/>
                        <a:pt x="1685332" y="340818"/>
                      </a:cubicBezTo>
                      <a:cubicBezTo>
                        <a:pt x="1667996" y="264523"/>
                        <a:pt x="1599511" y="182703"/>
                        <a:pt x="1502261" y="122124"/>
                      </a:cubicBezTo>
                      <a:cubicBezTo>
                        <a:pt x="1407487" y="63069"/>
                        <a:pt x="1204224" y="-25323"/>
                        <a:pt x="906949" y="45162"/>
                      </a:cubicBezTo>
                      <a:cubicBezTo>
                        <a:pt x="439271" y="156128"/>
                        <a:pt x="20552" y="589325"/>
                        <a:pt x="16361" y="593612"/>
                      </a:cubicBezTo>
                      <a:cubicBezTo>
                        <a:pt x="12742" y="597422"/>
                        <a:pt x="6646" y="597517"/>
                        <a:pt x="2931" y="593897"/>
                      </a:cubicBezTo>
                      <a:cubicBezTo>
                        <a:pt x="-879" y="590278"/>
                        <a:pt x="-974" y="584182"/>
                        <a:pt x="2645" y="580467"/>
                      </a:cubicBezTo>
                      <a:cubicBezTo>
                        <a:pt x="6836" y="576086"/>
                        <a:pt x="429460" y="138888"/>
                        <a:pt x="902662" y="26588"/>
                      </a:cubicBezTo>
                      <a:cubicBezTo>
                        <a:pt x="1206605" y="-45516"/>
                        <a:pt x="1415107" y="45353"/>
                        <a:pt x="1512358" y="105932"/>
                      </a:cubicBezTo>
                      <a:cubicBezTo>
                        <a:pt x="1613799" y="169178"/>
                        <a:pt x="1685427" y="255379"/>
                        <a:pt x="1703905" y="336532"/>
                      </a:cubicBezTo>
                      <a:cubicBezTo>
                        <a:pt x="1724003" y="424638"/>
                        <a:pt x="1660186" y="668669"/>
                        <a:pt x="1516549" y="784397"/>
                      </a:cubicBezTo>
                      <a:cubicBezTo>
                        <a:pt x="1471210" y="820973"/>
                        <a:pt x="1301474" y="881267"/>
                        <a:pt x="1159933" y="889744"/>
                      </a:cubicBezTo>
                      <a:cubicBezTo>
                        <a:pt x="1159742" y="889744"/>
                        <a:pt x="1159552" y="889744"/>
                        <a:pt x="11593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7" name="Google Shape;2077;p4"/>
                <p:cNvSpPr/>
                <p:nvPr/>
              </p:nvSpPr>
              <p:spPr>
                <a:xfrm>
                  <a:off x="6476898" y="2866729"/>
                  <a:ext cx="1151318" cy="684380"/>
                </a:xfrm>
                <a:custGeom>
                  <a:rect b="b" l="l" r="r" t="t"/>
                  <a:pathLst>
                    <a:path extrusionOk="0" h="684380" w="1151318">
                      <a:moveTo>
                        <a:pt x="852684" y="684285"/>
                      </a:moveTo>
                      <a:cubicBezTo>
                        <a:pt x="824490" y="684285"/>
                        <a:pt x="794010" y="681714"/>
                        <a:pt x="761244" y="676094"/>
                      </a:cubicBezTo>
                      <a:cubicBezTo>
                        <a:pt x="474827" y="627326"/>
                        <a:pt x="59347" y="232705"/>
                        <a:pt x="41726" y="215941"/>
                      </a:cubicBezTo>
                      <a:cubicBezTo>
                        <a:pt x="37916" y="212322"/>
                        <a:pt x="37820" y="206321"/>
                        <a:pt x="41440" y="202511"/>
                      </a:cubicBezTo>
                      <a:cubicBezTo>
                        <a:pt x="45059" y="198701"/>
                        <a:pt x="51060" y="198606"/>
                        <a:pt x="54870" y="202225"/>
                      </a:cubicBezTo>
                      <a:cubicBezTo>
                        <a:pt x="59156" y="206321"/>
                        <a:pt x="483685" y="609609"/>
                        <a:pt x="764387" y="657425"/>
                      </a:cubicBezTo>
                      <a:cubicBezTo>
                        <a:pt x="979748" y="694001"/>
                        <a:pt x="1088999" y="595893"/>
                        <a:pt x="1119384" y="491690"/>
                      </a:cubicBezTo>
                      <a:cubicBezTo>
                        <a:pt x="1157103" y="362340"/>
                        <a:pt x="1108621" y="161268"/>
                        <a:pt x="1000417" y="119643"/>
                      </a:cubicBezTo>
                      <a:cubicBezTo>
                        <a:pt x="828110" y="53349"/>
                        <a:pt x="316236" y="-11325"/>
                        <a:pt x="10960" y="34204"/>
                      </a:cubicBezTo>
                      <a:cubicBezTo>
                        <a:pt x="5816" y="34966"/>
                        <a:pt x="959" y="31347"/>
                        <a:pt x="101" y="26203"/>
                      </a:cubicBezTo>
                      <a:cubicBezTo>
                        <a:pt x="-661" y="20964"/>
                        <a:pt x="2959" y="16107"/>
                        <a:pt x="8102" y="15345"/>
                      </a:cubicBezTo>
                      <a:cubicBezTo>
                        <a:pt x="316141" y="-30566"/>
                        <a:pt x="833063" y="34871"/>
                        <a:pt x="1007180" y="101927"/>
                      </a:cubicBezTo>
                      <a:cubicBezTo>
                        <a:pt x="1126147" y="147647"/>
                        <a:pt x="1178344" y="357387"/>
                        <a:pt x="1137672" y="497024"/>
                      </a:cubicBezTo>
                      <a:cubicBezTo>
                        <a:pt x="1109764" y="592941"/>
                        <a:pt x="1020610" y="684285"/>
                        <a:pt x="852684" y="684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8" name="Google Shape;2078;p4"/>
              <p:cNvGrpSpPr/>
              <p:nvPr/>
            </p:nvGrpSpPr>
            <p:grpSpPr>
              <a:xfrm>
                <a:off x="5364624" y="2002414"/>
                <a:ext cx="450578" cy="753834"/>
                <a:chOff x="5364624" y="2002414"/>
                <a:chExt cx="450578" cy="753834"/>
              </a:xfrm>
            </p:grpSpPr>
            <p:sp>
              <p:nvSpPr>
                <p:cNvPr id="2079" name="Google Shape;2079;p4"/>
                <p:cNvSpPr/>
                <p:nvPr/>
              </p:nvSpPr>
              <p:spPr>
                <a:xfrm>
                  <a:off x="5537776" y="2446529"/>
                  <a:ext cx="277426" cy="309719"/>
                </a:xfrm>
                <a:custGeom>
                  <a:rect b="b" l="l" r="r" t="t"/>
                  <a:pathLst>
                    <a:path extrusionOk="0" h="309719" w="277426">
                      <a:moveTo>
                        <a:pt x="254471" y="309720"/>
                      </a:moveTo>
                      <a:cubicBezTo>
                        <a:pt x="254471" y="309720"/>
                        <a:pt x="13869" y="89787"/>
                        <a:pt x="915" y="42448"/>
                      </a:cubicBezTo>
                      <a:cubicBezTo>
                        <a:pt x="-8895" y="6729"/>
                        <a:pt x="62828" y="-11749"/>
                        <a:pt x="88260" y="8158"/>
                      </a:cubicBezTo>
                      <a:cubicBezTo>
                        <a:pt x="122740" y="35114"/>
                        <a:pt x="198273" y="159510"/>
                        <a:pt x="277426" y="276382"/>
                      </a:cubicBezTo>
                      <a:lnTo>
                        <a:pt x="254471" y="3097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0" name="Google Shape;2080;p4"/>
                <p:cNvSpPr/>
                <p:nvPr/>
              </p:nvSpPr>
              <p:spPr>
                <a:xfrm>
                  <a:off x="5404188" y="2220259"/>
                  <a:ext cx="190795" cy="254810"/>
                </a:xfrm>
                <a:custGeom>
                  <a:rect b="b" l="l" r="r" t="t"/>
                  <a:pathLst>
                    <a:path extrusionOk="0" h="254810" w="190795">
                      <a:moveTo>
                        <a:pt x="79354" y="19448"/>
                      </a:moveTo>
                      <a:cubicBezTo>
                        <a:pt x="44302" y="-13604"/>
                        <a:pt x="-7324" y="-1221"/>
                        <a:pt x="868" y="31831"/>
                      </a:cubicBezTo>
                      <a:cubicBezTo>
                        <a:pt x="9154" y="64882"/>
                        <a:pt x="73162" y="172229"/>
                        <a:pt x="151553" y="254811"/>
                      </a:cubicBezTo>
                      <a:lnTo>
                        <a:pt x="190796" y="238333"/>
                      </a:lnTo>
                      <a:cubicBezTo>
                        <a:pt x="118501" y="153655"/>
                        <a:pt x="89450" y="28973"/>
                        <a:pt x="79354" y="195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1" name="Google Shape;2081;p4"/>
                <p:cNvSpPr/>
                <p:nvPr/>
              </p:nvSpPr>
              <p:spPr>
                <a:xfrm>
                  <a:off x="5364624" y="2002414"/>
                  <a:ext cx="85865" cy="231197"/>
                </a:xfrm>
                <a:custGeom>
                  <a:rect b="b" l="l" r="r" t="t"/>
                  <a:pathLst>
                    <a:path extrusionOk="0" h="231197" w="85865">
                      <a:moveTo>
                        <a:pt x="52814" y="39174"/>
                      </a:moveTo>
                      <a:cubicBezTo>
                        <a:pt x="50718" y="-4165"/>
                        <a:pt x="-9099" y="-2069"/>
                        <a:pt x="1188" y="2026"/>
                      </a:cubicBezTo>
                      <a:cubicBezTo>
                        <a:pt x="11476" y="6122"/>
                        <a:pt x="30049" y="14409"/>
                        <a:pt x="28049" y="78417"/>
                      </a:cubicBezTo>
                      <a:cubicBezTo>
                        <a:pt x="25954" y="142425"/>
                        <a:pt x="50718" y="214624"/>
                        <a:pt x="59005" y="231198"/>
                      </a:cubicBezTo>
                      <a:lnTo>
                        <a:pt x="85866" y="229102"/>
                      </a:lnTo>
                      <a:cubicBezTo>
                        <a:pt x="54909" y="185764"/>
                        <a:pt x="54909" y="82513"/>
                        <a:pt x="52814" y="391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2" name="Google Shape;2082;p4"/>
              <p:cNvGrpSpPr/>
              <p:nvPr/>
            </p:nvGrpSpPr>
            <p:grpSpPr>
              <a:xfrm>
                <a:off x="6375272" y="1982887"/>
                <a:ext cx="450482" cy="753834"/>
                <a:chOff x="6375272" y="1982887"/>
                <a:chExt cx="450482" cy="753834"/>
              </a:xfrm>
            </p:grpSpPr>
            <p:sp>
              <p:nvSpPr>
                <p:cNvPr id="2083" name="Google Shape;2083;p4"/>
                <p:cNvSpPr/>
                <p:nvPr/>
              </p:nvSpPr>
              <p:spPr>
                <a:xfrm>
                  <a:off x="6375272" y="2427002"/>
                  <a:ext cx="277426" cy="309719"/>
                </a:xfrm>
                <a:custGeom>
                  <a:rect b="b" l="l" r="r" t="t"/>
                  <a:pathLst>
                    <a:path extrusionOk="0" h="309719" w="277426">
                      <a:moveTo>
                        <a:pt x="22955" y="309720"/>
                      </a:moveTo>
                      <a:cubicBezTo>
                        <a:pt x="22955" y="309720"/>
                        <a:pt x="263557" y="89787"/>
                        <a:pt x="276511" y="42448"/>
                      </a:cubicBezTo>
                      <a:cubicBezTo>
                        <a:pt x="286321" y="6729"/>
                        <a:pt x="214598" y="-11749"/>
                        <a:pt x="189166" y="8158"/>
                      </a:cubicBezTo>
                      <a:cubicBezTo>
                        <a:pt x="154686" y="35114"/>
                        <a:pt x="79153" y="159510"/>
                        <a:pt x="0" y="276382"/>
                      </a:cubicBezTo>
                      <a:lnTo>
                        <a:pt x="22955" y="3097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4" name="Google Shape;2084;p4"/>
                <p:cNvSpPr/>
                <p:nvPr/>
              </p:nvSpPr>
              <p:spPr>
                <a:xfrm>
                  <a:off x="6595490" y="2200828"/>
                  <a:ext cx="190796" cy="254810"/>
                </a:xfrm>
                <a:custGeom>
                  <a:rect b="b" l="l" r="r" t="t"/>
                  <a:pathLst>
                    <a:path extrusionOk="0" h="254810" w="190796">
                      <a:moveTo>
                        <a:pt x="111443" y="19448"/>
                      </a:moveTo>
                      <a:cubicBezTo>
                        <a:pt x="146495" y="-13604"/>
                        <a:pt x="198120" y="-1221"/>
                        <a:pt x="189929" y="31831"/>
                      </a:cubicBezTo>
                      <a:cubicBezTo>
                        <a:pt x="181642" y="64882"/>
                        <a:pt x="117634" y="172229"/>
                        <a:pt x="39243" y="254811"/>
                      </a:cubicBezTo>
                      <a:lnTo>
                        <a:pt x="0" y="238333"/>
                      </a:lnTo>
                      <a:cubicBezTo>
                        <a:pt x="72295" y="153655"/>
                        <a:pt x="101346" y="28973"/>
                        <a:pt x="111443" y="195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5" name="Google Shape;2085;p4"/>
                <p:cNvSpPr/>
                <p:nvPr/>
              </p:nvSpPr>
              <p:spPr>
                <a:xfrm>
                  <a:off x="6739889" y="1982887"/>
                  <a:ext cx="85865" cy="231197"/>
                </a:xfrm>
                <a:custGeom>
                  <a:rect b="b" l="l" r="r" t="t"/>
                  <a:pathLst>
                    <a:path extrusionOk="0" h="231197" w="85865">
                      <a:moveTo>
                        <a:pt x="33052" y="39174"/>
                      </a:moveTo>
                      <a:cubicBezTo>
                        <a:pt x="35147" y="-4165"/>
                        <a:pt x="94964" y="-2069"/>
                        <a:pt x="84677" y="2026"/>
                      </a:cubicBezTo>
                      <a:cubicBezTo>
                        <a:pt x="74390" y="6122"/>
                        <a:pt x="55816" y="14409"/>
                        <a:pt x="57817" y="78417"/>
                      </a:cubicBezTo>
                      <a:cubicBezTo>
                        <a:pt x="59912" y="142425"/>
                        <a:pt x="35147" y="214624"/>
                        <a:pt x="26861" y="231198"/>
                      </a:cubicBezTo>
                      <a:lnTo>
                        <a:pt x="0" y="229102"/>
                      </a:lnTo>
                      <a:cubicBezTo>
                        <a:pt x="30956" y="185764"/>
                        <a:pt x="30956" y="82513"/>
                        <a:pt x="33052" y="391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6" name="Google Shape;2086;p4"/>
              <p:cNvGrpSpPr/>
              <p:nvPr/>
            </p:nvGrpSpPr>
            <p:grpSpPr>
              <a:xfrm>
                <a:off x="4916518" y="3192874"/>
                <a:ext cx="786003" cy="940357"/>
                <a:chOff x="4916518" y="3192874"/>
                <a:chExt cx="786003" cy="940357"/>
              </a:xfrm>
            </p:grpSpPr>
            <p:sp>
              <p:nvSpPr>
                <p:cNvPr id="2087" name="Google Shape;2087;p4"/>
                <p:cNvSpPr/>
                <p:nvPr/>
              </p:nvSpPr>
              <p:spPr>
                <a:xfrm>
                  <a:off x="5351614" y="3192874"/>
                  <a:ext cx="350907" cy="322437"/>
                </a:xfrm>
                <a:custGeom>
                  <a:rect b="b" l="l" r="r" t="t"/>
                  <a:pathLst>
                    <a:path extrusionOk="0" h="322437" w="350907">
                      <a:moveTo>
                        <a:pt x="336049" y="0"/>
                      </a:moveTo>
                      <a:cubicBezTo>
                        <a:pt x="201651" y="52006"/>
                        <a:pt x="32582" y="195072"/>
                        <a:pt x="6579" y="251460"/>
                      </a:cubicBezTo>
                      <a:cubicBezTo>
                        <a:pt x="-19424" y="307848"/>
                        <a:pt x="38392" y="340233"/>
                        <a:pt x="62967" y="312134"/>
                      </a:cubicBezTo>
                      <a:cubicBezTo>
                        <a:pt x="210319" y="143065"/>
                        <a:pt x="350908" y="43910"/>
                        <a:pt x="350908" y="43910"/>
                      </a:cubicBezTo>
                      <a:lnTo>
                        <a:pt x="3360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8" name="Google Shape;2088;p4"/>
                <p:cNvSpPr/>
                <p:nvPr/>
              </p:nvSpPr>
              <p:spPr>
                <a:xfrm>
                  <a:off x="5073533" y="3475005"/>
                  <a:ext cx="309519" cy="356380"/>
                </a:xfrm>
                <a:custGeom>
                  <a:rect b="b" l="l" r="r" t="t"/>
                  <a:pathLst>
                    <a:path extrusionOk="0" h="356380" w="309519">
                      <a:moveTo>
                        <a:pt x="287041" y="0"/>
                      </a:moveTo>
                      <a:cubicBezTo>
                        <a:pt x="55107" y="164592"/>
                        <a:pt x="4339" y="314039"/>
                        <a:pt x="243" y="336709"/>
                      </a:cubicBezTo>
                      <a:cubicBezTo>
                        <a:pt x="-4710" y="364141"/>
                        <a:pt x="67585" y="359188"/>
                        <a:pt x="80062" y="344234"/>
                      </a:cubicBezTo>
                      <a:cubicBezTo>
                        <a:pt x="92540" y="329279"/>
                        <a:pt x="129973" y="212026"/>
                        <a:pt x="309520" y="22574"/>
                      </a:cubicBezTo>
                      <a:lnTo>
                        <a:pt x="287041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9" name="Google Shape;2089;p4"/>
                <p:cNvSpPr/>
                <p:nvPr/>
              </p:nvSpPr>
              <p:spPr>
                <a:xfrm>
                  <a:off x="4916518" y="3774090"/>
                  <a:ext cx="246792" cy="359141"/>
                </a:xfrm>
                <a:custGeom>
                  <a:rect b="b" l="l" r="r" t="t"/>
                  <a:pathLst>
                    <a:path extrusionOk="0" h="359141" w="246792">
                      <a:moveTo>
                        <a:pt x="208693" y="1905"/>
                      </a:moveTo>
                      <a:cubicBezTo>
                        <a:pt x="111157" y="137350"/>
                        <a:pt x="98584" y="268700"/>
                        <a:pt x="68294" y="305753"/>
                      </a:cubicBezTo>
                      <a:cubicBezTo>
                        <a:pt x="37910" y="342805"/>
                        <a:pt x="0" y="355092"/>
                        <a:pt x="0" y="355092"/>
                      </a:cubicBezTo>
                      <a:cubicBezTo>
                        <a:pt x="0" y="355092"/>
                        <a:pt x="54769" y="377381"/>
                        <a:pt x="111157" y="317373"/>
                      </a:cubicBezTo>
                      <a:cubicBezTo>
                        <a:pt x="130112" y="297180"/>
                        <a:pt x="137350" y="156782"/>
                        <a:pt x="246793" y="0"/>
                      </a:cubicBezTo>
                      <a:lnTo>
                        <a:pt x="208693" y="19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0" name="Google Shape;2090;p4"/>
              <p:cNvGrpSpPr/>
              <p:nvPr/>
            </p:nvGrpSpPr>
            <p:grpSpPr>
              <a:xfrm>
                <a:off x="6487953" y="3192874"/>
                <a:ext cx="786002" cy="940357"/>
                <a:chOff x="6487953" y="3192874"/>
                <a:chExt cx="786002" cy="940357"/>
              </a:xfrm>
            </p:grpSpPr>
            <p:sp>
              <p:nvSpPr>
                <p:cNvPr id="2091" name="Google Shape;2091;p4"/>
                <p:cNvSpPr/>
                <p:nvPr/>
              </p:nvSpPr>
              <p:spPr>
                <a:xfrm>
                  <a:off x="6487953" y="3192874"/>
                  <a:ext cx="350907" cy="322437"/>
                </a:xfrm>
                <a:custGeom>
                  <a:rect b="b" l="l" r="r" t="t"/>
                  <a:pathLst>
                    <a:path extrusionOk="0" h="322437" w="350907">
                      <a:moveTo>
                        <a:pt x="14859" y="0"/>
                      </a:moveTo>
                      <a:cubicBezTo>
                        <a:pt x="149257" y="52006"/>
                        <a:pt x="318326" y="195072"/>
                        <a:pt x="344329" y="251460"/>
                      </a:cubicBezTo>
                      <a:cubicBezTo>
                        <a:pt x="370332" y="307848"/>
                        <a:pt x="312515" y="340233"/>
                        <a:pt x="287941" y="312134"/>
                      </a:cubicBezTo>
                      <a:cubicBezTo>
                        <a:pt x="140589" y="143065"/>
                        <a:pt x="0" y="43910"/>
                        <a:pt x="0" y="43910"/>
                      </a:cubicBezTo>
                      <a:lnTo>
                        <a:pt x="148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2" name="Google Shape;2092;p4"/>
                <p:cNvSpPr/>
                <p:nvPr/>
              </p:nvSpPr>
              <p:spPr>
                <a:xfrm>
                  <a:off x="6807421" y="3475005"/>
                  <a:ext cx="309519" cy="356380"/>
                </a:xfrm>
                <a:custGeom>
                  <a:rect b="b" l="l" r="r" t="t"/>
                  <a:pathLst>
                    <a:path extrusionOk="0" h="356380" w="309519">
                      <a:moveTo>
                        <a:pt x="22479" y="0"/>
                      </a:moveTo>
                      <a:cubicBezTo>
                        <a:pt x="254413" y="164592"/>
                        <a:pt x="305181" y="314039"/>
                        <a:pt x="309277" y="336709"/>
                      </a:cubicBezTo>
                      <a:cubicBezTo>
                        <a:pt x="314230" y="364141"/>
                        <a:pt x="241935" y="359188"/>
                        <a:pt x="229457" y="344234"/>
                      </a:cubicBezTo>
                      <a:cubicBezTo>
                        <a:pt x="216979" y="329279"/>
                        <a:pt x="179546" y="212026"/>
                        <a:pt x="0" y="22574"/>
                      </a:cubicBezTo>
                      <a:lnTo>
                        <a:pt x="22479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3" name="Google Shape;2093;p4"/>
                <p:cNvSpPr/>
                <p:nvPr/>
              </p:nvSpPr>
              <p:spPr>
                <a:xfrm>
                  <a:off x="7027163" y="3774090"/>
                  <a:ext cx="246792" cy="359141"/>
                </a:xfrm>
                <a:custGeom>
                  <a:rect b="b" l="l" r="r" t="t"/>
                  <a:pathLst>
                    <a:path extrusionOk="0" h="359141" w="246792">
                      <a:moveTo>
                        <a:pt x="38100" y="1905"/>
                      </a:moveTo>
                      <a:cubicBezTo>
                        <a:pt x="135636" y="137350"/>
                        <a:pt x="148209" y="268700"/>
                        <a:pt x="178498" y="305753"/>
                      </a:cubicBezTo>
                      <a:cubicBezTo>
                        <a:pt x="208883" y="342805"/>
                        <a:pt x="246793" y="355092"/>
                        <a:pt x="246793" y="355092"/>
                      </a:cubicBezTo>
                      <a:cubicBezTo>
                        <a:pt x="246793" y="355092"/>
                        <a:pt x="192024" y="377381"/>
                        <a:pt x="135636" y="317373"/>
                      </a:cubicBezTo>
                      <a:cubicBezTo>
                        <a:pt x="116681" y="297180"/>
                        <a:pt x="109442" y="156782"/>
                        <a:pt x="0" y="0"/>
                      </a:cubicBezTo>
                      <a:lnTo>
                        <a:pt x="38100" y="19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4" name="Google Shape;2094;p4"/>
              <p:cNvGrpSpPr/>
              <p:nvPr/>
            </p:nvGrpSpPr>
            <p:grpSpPr>
              <a:xfrm>
                <a:off x="5200022" y="3443477"/>
                <a:ext cx="501737" cy="1155763"/>
                <a:chOff x="5200022" y="3443477"/>
                <a:chExt cx="501737" cy="1155763"/>
              </a:xfrm>
            </p:grpSpPr>
            <p:sp>
              <p:nvSpPr>
                <p:cNvPr id="2095" name="Google Shape;2095;p4"/>
                <p:cNvSpPr/>
                <p:nvPr/>
              </p:nvSpPr>
              <p:spPr>
                <a:xfrm>
                  <a:off x="5302644" y="3443477"/>
                  <a:ext cx="399115" cy="396936"/>
                </a:xfrm>
                <a:custGeom>
                  <a:rect b="b" l="l" r="r" t="t"/>
                  <a:pathLst>
                    <a:path extrusionOk="0" h="396936" w="399115">
                      <a:moveTo>
                        <a:pt x="399116" y="0"/>
                      </a:moveTo>
                      <a:cubicBezTo>
                        <a:pt x="208711" y="82486"/>
                        <a:pt x="54787" y="236982"/>
                        <a:pt x="11734" y="311277"/>
                      </a:cubicBezTo>
                      <a:cubicBezTo>
                        <a:pt x="-31319" y="385667"/>
                        <a:pt x="54787" y="424815"/>
                        <a:pt x="97840" y="373951"/>
                      </a:cubicBezTo>
                      <a:cubicBezTo>
                        <a:pt x="140893" y="323088"/>
                        <a:pt x="259574" y="144971"/>
                        <a:pt x="322249" y="98012"/>
                      </a:cubicBezTo>
                      <a:lnTo>
                        <a:pt x="3991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6" name="Google Shape;2096;p4"/>
                <p:cNvSpPr/>
                <p:nvPr/>
              </p:nvSpPr>
              <p:spPr>
                <a:xfrm>
                  <a:off x="5200022" y="3797045"/>
                  <a:ext cx="157694" cy="434307"/>
                </a:xfrm>
                <a:custGeom>
                  <a:rect b="b" l="l" r="r" t="t"/>
                  <a:pathLst>
                    <a:path extrusionOk="0" h="434307" w="157694">
                      <a:moveTo>
                        <a:pt x="128071" y="0"/>
                      </a:moveTo>
                      <a:cubicBezTo>
                        <a:pt x="-16804" y="244697"/>
                        <a:pt x="-2326" y="401955"/>
                        <a:pt x="3198" y="424243"/>
                      </a:cubicBezTo>
                      <a:cubicBezTo>
                        <a:pt x="9771" y="451295"/>
                        <a:pt x="73874" y="417290"/>
                        <a:pt x="79113" y="398621"/>
                      </a:cubicBezTo>
                      <a:cubicBezTo>
                        <a:pt x="84351" y="379952"/>
                        <a:pt x="70826" y="257556"/>
                        <a:pt x="157694" y="11430"/>
                      </a:cubicBezTo>
                      <a:lnTo>
                        <a:pt x="128071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7" name="Google Shape;2097;p4"/>
                <p:cNvSpPr/>
                <p:nvPr/>
              </p:nvSpPr>
              <p:spPr>
                <a:xfrm>
                  <a:off x="5201887" y="4170520"/>
                  <a:ext cx="82231" cy="428720"/>
                </a:xfrm>
                <a:custGeom>
                  <a:rect b="b" l="l" r="r" t="t"/>
                  <a:pathLst>
                    <a:path extrusionOk="0" h="428720" w="82231">
                      <a:moveTo>
                        <a:pt x="23813" y="19145"/>
                      </a:moveTo>
                      <a:cubicBezTo>
                        <a:pt x="-857" y="184213"/>
                        <a:pt x="48197" y="306800"/>
                        <a:pt x="38100" y="353568"/>
                      </a:cubicBezTo>
                      <a:cubicBezTo>
                        <a:pt x="28099" y="400336"/>
                        <a:pt x="0" y="428720"/>
                        <a:pt x="0" y="428720"/>
                      </a:cubicBezTo>
                      <a:cubicBezTo>
                        <a:pt x="0" y="428720"/>
                        <a:pt x="58865" y="423481"/>
                        <a:pt x="81534" y="344233"/>
                      </a:cubicBezTo>
                      <a:cubicBezTo>
                        <a:pt x="89154" y="317563"/>
                        <a:pt x="31242" y="189452"/>
                        <a:pt x="56674" y="0"/>
                      </a:cubicBezTo>
                      <a:lnTo>
                        <a:pt x="23717" y="191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8" name="Google Shape;2098;p4"/>
              <p:cNvGrpSpPr/>
              <p:nvPr/>
            </p:nvGrpSpPr>
            <p:grpSpPr>
              <a:xfrm>
                <a:off x="6488715" y="3443477"/>
                <a:ext cx="501736" cy="1155763"/>
                <a:chOff x="6488715" y="3443477"/>
                <a:chExt cx="501736" cy="1155763"/>
              </a:xfrm>
            </p:grpSpPr>
            <p:sp>
              <p:nvSpPr>
                <p:cNvPr id="2099" name="Google Shape;2099;p4"/>
                <p:cNvSpPr/>
                <p:nvPr/>
              </p:nvSpPr>
              <p:spPr>
                <a:xfrm>
                  <a:off x="6488715" y="3443477"/>
                  <a:ext cx="399115" cy="396936"/>
                </a:xfrm>
                <a:custGeom>
                  <a:rect b="b" l="l" r="r" t="t"/>
                  <a:pathLst>
                    <a:path extrusionOk="0" h="396936" w="399115">
                      <a:moveTo>
                        <a:pt x="0" y="0"/>
                      </a:moveTo>
                      <a:cubicBezTo>
                        <a:pt x="190405" y="82486"/>
                        <a:pt x="344329" y="236982"/>
                        <a:pt x="387382" y="311277"/>
                      </a:cubicBezTo>
                      <a:cubicBezTo>
                        <a:pt x="430435" y="385667"/>
                        <a:pt x="344329" y="424815"/>
                        <a:pt x="301276" y="373951"/>
                      </a:cubicBezTo>
                      <a:cubicBezTo>
                        <a:pt x="258223" y="323088"/>
                        <a:pt x="139541" y="144971"/>
                        <a:pt x="76867" y="9801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0" name="Google Shape;2100;p4"/>
                <p:cNvSpPr/>
                <p:nvPr/>
              </p:nvSpPr>
              <p:spPr>
                <a:xfrm>
                  <a:off x="6832758" y="3797045"/>
                  <a:ext cx="157693" cy="434307"/>
                </a:xfrm>
                <a:custGeom>
                  <a:rect b="b" l="l" r="r" t="t"/>
                  <a:pathLst>
                    <a:path extrusionOk="0" h="434307" w="157693">
                      <a:moveTo>
                        <a:pt x="29623" y="0"/>
                      </a:moveTo>
                      <a:cubicBezTo>
                        <a:pt x="174498" y="244697"/>
                        <a:pt x="160020" y="401955"/>
                        <a:pt x="154496" y="424243"/>
                      </a:cubicBezTo>
                      <a:cubicBezTo>
                        <a:pt x="147923" y="451295"/>
                        <a:pt x="83820" y="417290"/>
                        <a:pt x="78581" y="398621"/>
                      </a:cubicBezTo>
                      <a:cubicBezTo>
                        <a:pt x="73342" y="379952"/>
                        <a:pt x="86868" y="257556"/>
                        <a:pt x="0" y="11430"/>
                      </a:cubicBezTo>
                      <a:lnTo>
                        <a:pt x="29623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1" name="Google Shape;2101;p4"/>
                <p:cNvSpPr/>
                <p:nvPr/>
              </p:nvSpPr>
              <p:spPr>
                <a:xfrm>
                  <a:off x="6906356" y="4170520"/>
                  <a:ext cx="82231" cy="428720"/>
                </a:xfrm>
                <a:custGeom>
                  <a:rect b="b" l="l" r="r" t="t"/>
                  <a:pathLst>
                    <a:path extrusionOk="0" h="428720" w="82231">
                      <a:moveTo>
                        <a:pt x="58419" y="19145"/>
                      </a:moveTo>
                      <a:cubicBezTo>
                        <a:pt x="83088" y="184213"/>
                        <a:pt x="34035" y="306800"/>
                        <a:pt x="44131" y="353568"/>
                      </a:cubicBezTo>
                      <a:cubicBezTo>
                        <a:pt x="54133" y="400336"/>
                        <a:pt x="82231" y="428720"/>
                        <a:pt x="82231" y="428720"/>
                      </a:cubicBezTo>
                      <a:cubicBezTo>
                        <a:pt x="82231" y="428720"/>
                        <a:pt x="23367" y="423481"/>
                        <a:pt x="697" y="344233"/>
                      </a:cubicBezTo>
                      <a:cubicBezTo>
                        <a:pt x="-6923" y="317563"/>
                        <a:pt x="50989" y="189452"/>
                        <a:pt x="25558" y="0"/>
                      </a:cubicBezTo>
                      <a:lnTo>
                        <a:pt x="58514" y="191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02" name="Google Shape;2102;p4"/>
              <p:cNvSpPr/>
              <p:nvPr/>
            </p:nvSpPr>
            <p:spPr>
              <a:xfrm>
                <a:off x="6180486" y="1966912"/>
                <a:ext cx="326898" cy="315467"/>
              </a:xfrm>
              <a:custGeom>
                <a:rect b="b" l="l" r="r" t="t"/>
                <a:pathLst>
                  <a:path extrusionOk="0" h="315467" w="326898">
                    <a:moveTo>
                      <a:pt x="279273" y="0"/>
                    </a:moveTo>
                    <a:cubicBezTo>
                      <a:pt x="104489" y="68961"/>
                      <a:pt x="22384" y="238697"/>
                      <a:pt x="0" y="315468"/>
                    </a:cubicBezTo>
                    <a:lnTo>
                      <a:pt x="13621" y="312134"/>
                    </a:lnTo>
                    <a:cubicBezTo>
                      <a:pt x="109442" y="51626"/>
                      <a:pt x="326898" y="22955"/>
                      <a:pt x="326898" y="22955"/>
                    </a:cubicBezTo>
                    <a:cubicBezTo>
                      <a:pt x="306038" y="4572"/>
                      <a:pt x="279273" y="0"/>
                      <a:pt x="27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4"/>
              <p:cNvSpPr/>
              <p:nvPr/>
            </p:nvSpPr>
            <p:spPr>
              <a:xfrm>
                <a:off x="5683090" y="1966912"/>
                <a:ext cx="326898" cy="315467"/>
              </a:xfrm>
              <a:custGeom>
                <a:rect b="b" l="l" r="r" t="t"/>
                <a:pathLst>
                  <a:path extrusionOk="0" h="315467" w="326898">
                    <a:moveTo>
                      <a:pt x="47625" y="0"/>
                    </a:moveTo>
                    <a:cubicBezTo>
                      <a:pt x="222409" y="68961"/>
                      <a:pt x="304514" y="238697"/>
                      <a:pt x="326898" y="315468"/>
                    </a:cubicBezTo>
                    <a:lnTo>
                      <a:pt x="313277" y="312134"/>
                    </a:lnTo>
                    <a:cubicBezTo>
                      <a:pt x="217456" y="51626"/>
                      <a:pt x="0" y="22955"/>
                      <a:pt x="0" y="22955"/>
                    </a:cubicBezTo>
                    <a:cubicBezTo>
                      <a:pt x="20860" y="4572"/>
                      <a:pt x="47625" y="0"/>
                      <a:pt x="47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4"/>
              <p:cNvSpPr/>
              <p:nvPr/>
            </p:nvSpPr>
            <p:spPr>
              <a:xfrm>
                <a:off x="5669726" y="2751105"/>
                <a:ext cx="851084" cy="415575"/>
              </a:xfrm>
              <a:custGeom>
                <a:rect b="b" l="l" r="r" t="t"/>
                <a:pathLst>
                  <a:path extrusionOk="0" h="415575" w="851084">
                    <a:moveTo>
                      <a:pt x="801748" y="106013"/>
                    </a:moveTo>
                    <a:cubicBezTo>
                      <a:pt x="735264" y="55245"/>
                      <a:pt x="618583" y="0"/>
                      <a:pt x="425511" y="0"/>
                    </a:cubicBezTo>
                    <a:cubicBezTo>
                      <a:pt x="232439" y="0"/>
                      <a:pt x="115758" y="55245"/>
                      <a:pt x="49273" y="106013"/>
                    </a:cubicBezTo>
                    <a:cubicBezTo>
                      <a:pt x="44130" y="117062"/>
                      <a:pt x="39177" y="128492"/>
                      <a:pt x="34605" y="140303"/>
                    </a:cubicBezTo>
                    <a:cubicBezTo>
                      <a:pt x="1648" y="225742"/>
                      <a:pt x="-9686" y="324517"/>
                      <a:pt x="8983" y="415576"/>
                    </a:cubicBezTo>
                    <a:cubicBezTo>
                      <a:pt x="84325" y="380524"/>
                      <a:pt x="216342" y="340233"/>
                      <a:pt x="425511" y="340233"/>
                    </a:cubicBezTo>
                    <a:cubicBezTo>
                      <a:pt x="634680" y="340233"/>
                      <a:pt x="766696" y="380524"/>
                      <a:pt x="842039" y="415576"/>
                    </a:cubicBezTo>
                    <a:cubicBezTo>
                      <a:pt x="860803" y="324517"/>
                      <a:pt x="849469" y="225647"/>
                      <a:pt x="816417" y="140303"/>
                    </a:cubicBezTo>
                    <a:cubicBezTo>
                      <a:pt x="811845" y="128492"/>
                      <a:pt x="806892" y="117062"/>
                      <a:pt x="801748" y="1060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4"/>
              <p:cNvSpPr/>
              <p:nvPr/>
            </p:nvSpPr>
            <p:spPr>
              <a:xfrm>
                <a:off x="6139192" y="3213906"/>
                <a:ext cx="281384" cy="168896"/>
              </a:xfrm>
              <a:custGeom>
                <a:rect b="b" l="l" r="r" t="t"/>
                <a:pathLst>
                  <a:path extrusionOk="0" h="168896" w="281384">
                    <a:moveTo>
                      <a:pt x="4718" y="168897"/>
                    </a:moveTo>
                    <a:cubicBezTo>
                      <a:pt x="2337" y="168897"/>
                      <a:pt x="336" y="167183"/>
                      <a:pt x="51" y="164801"/>
                    </a:cubicBezTo>
                    <a:cubicBezTo>
                      <a:pt x="-330" y="162229"/>
                      <a:pt x="1479" y="159753"/>
                      <a:pt x="4146" y="159467"/>
                    </a:cubicBezTo>
                    <a:cubicBezTo>
                      <a:pt x="73679" y="149847"/>
                      <a:pt x="201123" y="116605"/>
                      <a:pt x="272561" y="2209"/>
                    </a:cubicBezTo>
                    <a:cubicBezTo>
                      <a:pt x="273990" y="19"/>
                      <a:pt x="276942" y="-648"/>
                      <a:pt x="279133" y="686"/>
                    </a:cubicBezTo>
                    <a:cubicBezTo>
                      <a:pt x="281324" y="2114"/>
                      <a:pt x="282086" y="4972"/>
                      <a:pt x="280657" y="7258"/>
                    </a:cubicBezTo>
                    <a:cubicBezTo>
                      <a:pt x="207219" y="124987"/>
                      <a:pt x="76727" y="159086"/>
                      <a:pt x="5480" y="168897"/>
                    </a:cubicBezTo>
                    <a:cubicBezTo>
                      <a:pt x="5289" y="168897"/>
                      <a:pt x="5004" y="168897"/>
                      <a:pt x="4813" y="1688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4"/>
              <p:cNvSpPr/>
              <p:nvPr/>
            </p:nvSpPr>
            <p:spPr>
              <a:xfrm>
                <a:off x="6077708" y="3376203"/>
                <a:ext cx="44593" cy="10980"/>
              </a:xfrm>
              <a:custGeom>
                <a:rect b="b" l="l" r="r" t="t"/>
                <a:pathLst>
                  <a:path extrusionOk="0" h="10980" w="44593">
                    <a:moveTo>
                      <a:pt x="8576" y="10981"/>
                    </a:moveTo>
                    <a:cubicBezTo>
                      <a:pt x="6099" y="10981"/>
                      <a:pt x="4766" y="10981"/>
                      <a:pt x="4575" y="10981"/>
                    </a:cubicBezTo>
                    <a:cubicBezTo>
                      <a:pt x="1908" y="10981"/>
                      <a:pt x="-92" y="8695"/>
                      <a:pt x="3" y="6028"/>
                    </a:cubicBezTo>
                    <a:cubicBezTo>
                      <a:pt x="3" y="3361"/>
                      <a:pt x="2385" y="1361"/>
                      <a:pt x="4861" y="1456"/>
                    </a:cubicBezTo>
                    <a:cubicBezTo>
                      <a:pt x="5051" y="1456"/>
                      <a:pt x="18291" y="1837"/>
                      <a:pt x="39437" y="27"/>
                    </a:cubicBezTo>
                    <a:cubicBezTo>
                      <a:pt x="42009" y="-259"/>
                      <a:pt x="44390" y="1742"/>
                      <a:pt x="44580" y="4409"/>
                    </a:cubicBezTo>
                    <a:cubicBezTo>
                      <a:pt x="44771" y="6980"/>
                      <a:pt x="42866" y="9362"/>
                      <a:pt x="40199" y="9552"/>
                    </a:cubicBezTo>
                    <a:cubicBezTo>
                      <a:pt x="25054" y="10790"/>
                      <a:pt x="14005" y="10981"/>
                      <a:pt x="8481" y="109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4"/>
              <p:cNvSpPr/>
              <p:nvPr/>
            </p:nvSpPr>
            <p:spPr>
              <a:xfrm>
                <a:off x="5522213" y="3593400"/>
                <a:ext cx="1146429" cy="380714"/>
              </a:xfrm>
              <a:custGeom>
                <a:rect b="b" l="l" r="r" t="t"/>
                <a:pathLst>
                  <a:path extrusionOk="0" h="380714" w="1146429">
                    <a:moveTo>
                      <a:pt x="1146429" y="235172"/>
                    </a:moveTo>
                    <a:cubicBezTo>
                      <a:pt x="1133475" y="143828"/>
                      <a:pt x="1104995" y="65818"/>
                      <a:pt x="1071277" y="1429"/>
                    </a:cubicBezTo>
                    <a:cubicBezTo>
                      <a:pt x="993362" y="42577"/>
                      <a:pt x="834771" y="102870"/>
                      <a:pt x="574739" y="102870"/>
                    </a:cubicBezTo>
                    <a:cubicBezTo>
                      <a:pt x="314706" y="102870"/>
                      <a:pt x="152495" y="41148"/>
                      <a:pt x="75533" y="0"/>
                    </a:cubicBezTo>
                    <a:cubicBezTo>
                      <a:pt x="41815" y="64103"/>
                      <a:pt x="13240" y="141637"/>
                      <a:pt x="0" y="232505"/>
                    </a:cubicBezTo>
                    <a:cubicBezTo>
                      <a:pt x="92678" y="315468"/>
                      <a:pt x="310801" y="380714"/>
                      <a:pt x="574739" y="380714"/>
                    </a:cubicBezTo>
                    <a:cubicBezTo>
                      <a:pt x="838676" y="380714"/>
                      <a:pt x="1052132" y="316897"/>
                      <a:pt x="1146429" y="235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4"/>
              <p:cNvSpPr/>
              <p:nvPr/>
            </p:nvSpPr>
            <p:spPr>
              <a:xfrm>
                <a:off x="5954362" y="4684394"/>
                <a:ext cx="290226" cy="196881"/>
              </a:xfrm>
              <a:custGeom>
                <a:rect b="b" l="l" r="r" t="t"/>
                <a:pathLst>
                  <a:path extrusionOk="0" h="196881" w="290226">
                    <a:moveTo>
                      <a:pt x="134207" y="19621"/>
                    </a:moveTo>
                    <a:cubicBezTo>
                      <a:pt x="84868" y="19621"/>
                      <a:pt x="40100" y="14097"/>
                      <a:pt x="0" y="5334"/>
                    </a:cubicBezTo>
                    <a:cubicBezTo>
                      <a:pt x="107728" y="74676"/>
                      <a:pt x="136398" y="196882"/>
                      <a:pt x="140779" y="196882"/>
                    </a:cubicBezTo>
                    <a:cubicBezTo>
                      <a:pt x="145161" y="196882"/>
                      <a:pt x="175450" y="68199"/>
                      <a:pt x="290227" y="0"/>
                    </a:cubicBezTo>
                    <a:cubicBezTo>
                      <a:pt x="244697" y="11906"/>
                      <a:pt x="192786" y="19621"/>
                      <a:pt x="134207" y="19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4"/>
              <p:cNvSpPr/>
              <p:nvPr/>
            </p:nvSpPr>
            <p:spPr>
              <a:xfrm>
                <a:off x="5521737" y="4046124"/>
                <a:ext cx="1146714" cy="436816"/>
              </a:xfrm>
              <a:custGeom>
                <a:rect b="b" l="l" r="r" t="t"/>
                <a:pathLst>
                  <a:path extrusionOk="0" h="436816" w="1146714">
                    <a:moveTo>
                      <a:pt x="575215" y="136779"/>
                    </a:moveTo>
                    <a:cubicBezTo>
                      <a:pt x="252984" y="136779"/>
                      <a:pt x="59912" y="36671"/>
                      <a:pt x="0" y="0"/>
                    </a:cubicBezTo>
                    <a:cubicBezTo>
                      <a:pt x="17812" y="132683"/>
                      <a:pt x="67056" y="259080"/>
                      <a:pt x="139065" y="368237"/>
                    </a:cubicBezTo>
                    <a:cubicBezTo>
                      <a:pt x="257746" y="409861"/>
                      <a:pt x="412242" y="436817"/>
                      <a:pt x="575215" y="436817"/>
                    </a:cubicBezTo>
                    <a:cubicBezTo>
                      <a:pt x="738188" y="436817"/>
                      <a:pt x="888778" y="410623"/>
                      <a:pt x="1006888" y="369856"/>
                    </a:cubicBezTo>
                    <a:cubicBezTo>
                      <a:pt x="1078992" y="260985"/>
                      <a:pt x="1128522" y="134779"/>
                      <a:pt x="1146715" y="2286"/>
                    </a:cubicBezTo>
                    <a:cubicBezTo>
                      <a:pt x="1082897" y="40577"/>
                      <a:pt x="891254" y="136779"/>
                      <a:pt x="575215" y="1367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4"/>
              <p:cNvSpPr/>
              <p:nvPr/>
            </p:nvSpPr>
            <p:spPr>
              <a:xfrm>
                <a:off x="5703057" y="3549026"/>
                <a:ext cx="21168" cy="37230"/>
              </a:xfrm>
              <a:custGeom>
                <a:rect b="b" l="l" r="r" t="t"/>
                <a:pathLst>
                  <a:path extrusionOk="0" h="37230" w="21168">
                    <a:moveTo>
                      <a:pt x="4798" y="37135"/>
                    </a:moveTo>
                    <a:cubicBezTo>
                      <a:pt x="4226" y="37135"/>
                      <a:pt x="3655" y="37135"/>
                      <a:pt x="3084" y="36849"/>
                    </a:cubicBezTo>
                    <a:cubicBezTo>
                      <a:pt x="607" y="35897"/>
                      <a:pt x="-631" y="33135"/>
                      <a:pt x="321" y="30753"/>
                    </a:cubicBezTo>
                    <a:cubicBezTo>
                      <a:pt x="3845" y="21514"/>
                      <a:pt x="7751" y="12084"/>
                      <a:pt x="12132" y="2750"/>
                    </a:cubicBezTo>
                    <a:cubicBezTo>
                      <a:pt x="13275" y="369"/>
                      <a:pt x="16037" y="-679"/>
                      <a:pt x="18419" y="464"/>
                    </a:cubicBezTo>
                    <a:cubicBezTo>
                      <a:pt x="20800" y="1607"/>
                      <a:pt x="21848" y="4369"/>
                      <a:pt x="20705" y="6846"/>
                    </a:cubicBezTo>
                    <a:cubicBezTo>
                      <a:pt x="16418" y="15894"/>
                      <a:pt x="12609" y="25134"/>
                      <a:pt x="9180" y="34182"/>
                    </a:cubicBezTo>
                    <a:cubicBezTo>
                      <a:pt x="8417" y="36087"/>
                      <a:pt x="6608" y="37230"/>
                      <a:pt x="4703" y="37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4"/>
              <p:cNvSpPr/>
              <p:nvPr/>
            </p:nvSpPr>
            <p:spPr>
              <a:xfrm>
                <a:off x="5724264" y="3396805"/>
                <a:ext cx="115702" cy="142779"/>
              </a:xfrm>
              <a:custGeom>
                <a:rect b="b" l="l" r="r" t="t"/>
                <a:pathLst>
                  <a:path extrusionOk="0" h="142779" w="115702">
                    <a:moveTo>
                      <a:pt x="4737" y="142779"/>
                    </a:moveTo>
                    <a:cubicBezTo>
                      <a:pt x="3975" y="142779"/>
                      <a:pt x="3213" y="142589"/>
                      <a:pt x="2546" y="142208"/>
                    </a:cubicBezTo>
                    <a:cubicBezTo>
                      <a:pt x="260" y="140970"/>
                      <a:pt x="-692" y="138112"/>
                      <a:pt x="546" y="135731"/>
                    </a:cubicBezTo>
                    <a:cubicBezTo>
                      <a:pt x="44647" y="52768"/>
                      <a:pt x="107417" y="1524"/>
                      <a:pt x="107988" y="1047"/>
                    </a:cubicBezTo>
                    <a:cubicBezTo>
                      <a:pt x="109988" y="-572"/>
                      <a:pt x="113036" y="-286"/>
                      <a:pt x="114656" y="1714"/>
                    </a:cubicBezTo>
                    <a:cubicBezTo>
                      <a:pt x="116275" y="3714"/>
                      <a:pt x="115989" y="6762"/>
                      <a:pt x="113989" y="8382"/>
                    </a:cubicBezTo>
                    <a:cubicBezTo>
                      <a:pt x="113417" y="8858"/>
                      <a:pt x="52076" y="58959"/>
                      <a:pt x="8928" y="140112"/>
                    </a:cubicBezTo>
                    <a:cubicBezTo>
                      <a:pt x="8071" y="141732"/>
                      <a:pt x="6452" y="142684"/>
                      <a:pt x="4737" y="1426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p4"/>
              <p:cNvSpPr/>
              <p:nvPr/>
            </p:nvSpPr>
            <p:spPr>
              <a:xfrm>
                <a:off x="6151460" y="4648530"/>
                <a:ext cx="38219" cy="20242"/>
              </a:xfrm>
              <a:custGeom>
                <a:rect b="b" l="l" r="r" t="t"/>
                <a:pathLst>
                  <a:path extrusionOk="0" h="20242" w="38219">
                    <a:moveTo>
                      <a:pt x="4737" y="20243"/>
                    </a:moveTo>
                    <a:cubicBezTo>
                      <a:pt x="2737" y="20243"/>
                      <a:pt x="927" y="19005"/>
                      <a:pt x="260" y="17004"/>
                    </a:cubicBezTo>
                    <a:cubicBezTo>
                      <a:pt x="-597" y="14528"/>
                      <a:pt x="736" y="11765"/>
                      <a:pt x="3213" y="11004"/>
                    </a:cubicBezTo>
                    <a:cubicBezTo>
                      <a:pt x="12738" y="7765"/>
                      <a:pt x="22263" y="4146"/>
                      <a:pt x="31692" y="336"/>
                    </a:cubicBezTo>
                    <a:cubicBezTo>
                      <a:pt x="34169" y="-617"/>
                      <a:pt x="36931" y="526"/>
                      <a:pt x="37884" y="2907"/>
                    </a:cubicBezTo>
                    <a:cubicBezTo>
                      <a:pt x="38836" y="5384"/>
                      <a:pt x="37693" y="8146"/>
                      <a:pt x="35312" y="9098"/>
                    </a:cubicBezTo>
                    <a:cubicBezTo>
                      <a:pt x="25692" y="13004"/>
                      <a:pt x="15976" y="16719"/>
                      <a:pt x="6261" y="19957"/>
                    </a:cubicBezTo>
                    <a:cubicBezTo>
                      <a:pt x="5784" y="20147"/>
                      <a:pt x="5213" y="20243"/>
                      <a:pt x="4737" y="20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4"/>
              <p:cNvSpPr/>
              <p:nvPr/>
            </p:nvSpPr>
            <p:spPr>
              <a:xfrm>
                <a:off x="6205168" y="4492525"/>
                <a:ext cx="186427" cy="154340"/>
              </a:xfrm>
              <a:custGeom>
                <a:rect b="b" l="l" r="r" t="t"/>
                <a:pathLst>
                  <a:path extrusionOk="0" h="154340" w="186427">
                    <a:moveTo>
                      <a:pt x="4750" y="154341"/>
                    </a:moveTo>
                    <a:cubicBezTo>
                      <a:pt x="2940" y="154341"/>
                      <a:pt x="1226" y="153388"/>
                      <a:pt x="464" y="151674"/>
                    </a:cubicBezTo>
                    <a:cubicBezTo>
                      <a:pt x="-679" y="149293"/>
                      <a:pt x="369" y="146435"/>
                      <a:pt x="2750" y="145292"/>
                    </a:cubicBezTo>
                    <a:cubicBezTo>
                      <a:pt x="97333" y="100144"/>
                      <a:pt x="153054" y="36136"/>
                      <a:pt x="177819" y="1941"/>
                    </a:cubicBezTo>
                    <a:cubicBezTo>
                      <a:pt x="179343" y="-154"/>
                      <a:pt x="182391" y="-631"/>
                      <a:pt x="184487" y="893"/>
                    </a:cubicBezTo>
                    <a:cubicBezTo>
                      <a:pt x="186582" y="2417"/>
                      <a:pt x="187059" y="5370"/>
                      <a:pt x="185535" y="7561"/>
                    </a:cubicBezTo>
                    <a:cubicBezTo>
                      <a:pt x="160198" y="42422"/>
                      <a:pt x="103429" y="107764"/>
                      <a:pt x="6941" y="153865"/>
                    </a:cubicBezTo>
                    <a:cubicBezTo>
                      <a:pt x="6274" y="154150"/>
                      <a:pt x="5607" y="154341"/>
                      <a:pt x="4845" y="154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14" name="Google Shape;2114;p4"/>
              <p:cNvGrpSpPr/>
              <p:nvPr/>
            </p:nvGrpSpPr>
            <p:grpSpPr>
              <a:xfrm>
                <a:off x="4049724" y="2243755"/>
                <a:ext cx="1665894" cy="745379"/>
                <a:chOff x="4049724" y="2243755"/>
                <a:chExt cx="1665894" cy="745379"/>
              </a:xfrm>
            </p:grpSpPr>
            <p:sp>
              <p:nvSpPr>
                <p:cNvPr id="2115" name="Google Shape;2115;p4"/>
                <p:cNvSpPr/>
                <p:nvPr/>
              </p:nvSpPr>
              <p:spPr>
                <a:xfrm>
                  <a:off x="5044116" y="2414444"/>
                  <a:ext cx="671502" cy="457152"/>
                </a:xfrm>
                <a:custGeom>
                  <a:rect b="b" l="l" r="r" t="t"/>
                  <a:pathLst>
                    <a:path extrusionOk="0" h="457152" w="671502">
                      <a:moveTo>
                        <a:pt x="666882" y="457152"/>
                      </a:moveTo>
                      <a:cubicBezTo>
                        <a:pt x="666311" y="457152"/>
                        <a:pt x="665644" y="457057"/>
                        <a:pt x="665072" y="456771"/>
                      </a:cubicBezTo>
                      <a:cubicBezTo>
                        <a:pt x="640974" y="446961"/>
                        <a:pt x="73856" y="215694"/>
                        <a:pt x="14801" y="112347"/>
                      </a:cubicBezTo>
                      <a:cubicBezTo>
                        <a:pt x="-2344" y="82248"/>
                        <a:pt x="-4630" y="57293"/>
                        <a:pt x="8133" y="38148"/>
                      </a:cubicBezTo>
                      <a:cubicBezTo>
                        <a:pt x="34898" y="-1953"/>
                        <a:pt x="118814" y="-2905"/>
                        <a:pt x="159390" y="2143"/>
                      </a:cubicBezTo>
                      <a:cubicBezTo>
                        <a:pt x="161962" y="2429"/>
                        <a:pt x="163867" y="4810"/>
                        <a:pt x="163486" y="7477"/>
                      </a:cubicBezTo>
                      <a:cubicBezTo>
                        <a:pt x="163200" y="10049"/>
                        <a:pt x="160724" y="11859"/>
                        <a:pt x="158152" y="11573"/>
                      </a:cubicBezTo>
                      <a:cubicBezTo>
                        <a:pt x="113289" y="5953"/>
                        <a:pt x="38327" y="9858"/>
                        <a:pt x="15944" y="43386"/>
                      </a:cubicBezTo>
                      <a:cubicBezTo>
                        <a:pt x="5371" y="59293"/>
                        <a:pt x="7752" y="80820"/>
                        <a:pt x="22992" y="107585"/>
                      </a:cubicBezTo>
                      <a:cubicBezTo>
                        <a:pt x="80428" y="208074"/>
                        <a:pt x="662691" y="445532"/>
                        <a:pt x="668501" y="447913"/>
                      </a:cubicBezTo>
                      <a:cubicBezTo>
                        <a:pt x="670978" y="448866"/>
                        <a:pt x="672121" y="451723"/>
                        <a:pt x="671168" y="454104"/>
                      </a:cubicBezTo>
                      <a:cubicBezTo>
                        <a:pt x="670406" y="455914"/>
                        <a:pt x="668597" y="457057"/>
                        <a:pt x="666787" y="4570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6" name="Google Shape;2116;p4"/>
                <p:cNvSpPr/>
                <p:nvPr/>
              </p:nvSpPr>
              <p:spPr>
                <a:xfrm>
                  <a:off x="4538248" y="2243755"/>
                  <a:ext cx="516099" cy="228076"/>
                </a:xfrm>
                <a:custGeom>
                  <a:rect b="b" l="l" r="r" t="t"/>
                  <a:pathLst>
                    <a:path extrusionOk="0" h="228076" w="516099">
                      <a:moveTo>
                        <a:pt x="511334" y="227982"/>
                      </a:moveTo>
                      <a:lnTo>
                        <a:pt x="511334" y="227982"/>
                      </a:lnTo>
                      <a:cubicBezTo>
                        <a:pt x="460280" y="227125"/>
                        <a:pt x="12605" y="217504"/>
                        <a:pt x="1175" y="156544"/>
                      </a:cubicBezTo>
                      <a:cubicBezTo>
                        <a:pt x="-10731" y="92822"/>
                        <a:pt x="70898" y="14812"/>
                        <a:pt x="107189" y="334"/>
                      </a:cubicBezTo>
                      <a:cubicBezTo>
                        <a:pt x="109570" y="-618"/>
                        <a:pt x="112427" y="525"/>
                        <a:pt x="113380" y="3001"/>
                      </a:cubicBezTo>
                      <a:cubicBezTo>
                        <a:pt x="114332" y="5478"/>
                        <a:pt x="113189" y="8240"/>
                        <a:pt x="110713" y="9193"/>
                      </a:cubicBezTo>
                      <a:cubicBezTo>
                        <a:pt x="75375" y="23290"/>
                        <a:pt x="-63" y="98061"/>
                        <a:pt x="10510" y="154830"/>
                      </a:cubicBezTo>
                      <a:cubicBezTo>
                        <a:pt x="18035" y="194930"/>
                        <a:pt x="321787" y="215218"/>
                        <a:pt x="511430" y="218552"/>
                      </a:cubicBezTo>
                      <a:cubicBezTo>
                        <a:pt x="514097" y="218552"/>
                        <a:pt x="516192" y="220743"/>
                        <a:pt x="516097" y="223410"/>
                      </a:cubicBezTo>
                      <a:cubicBezTo>
                        <a:pt x="516097" y="225982"/>
                        <a:pt x="513906" y="228077"/>
                        <a:pt x="511334" y="2280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7" name="Google Shape;2117;p4"/>
                <p:cNvSpPr/>
                <p:nvPr/>
              </p:nvSpPr>
              <p:spPr>
                <a:xfrm>
                  <a:off x="4178602" y="2356798"/>
                  <a:ext cx="373229" cy="66456"/>
                </a:xfrm>
                <a:custGeom>
                  <a:rect b="b" l="l" r="r" t="t"/>
                  <a:pathLst>
                    <a:path extrusionOk="0" h="66456" w="373229">
                      <a:moveTo>
                        <a:pt x="139651" y="66361"/>
                      </a:moveTo>
                      <a:cubicBezTo>
                        <a:pt x="92503" y="66361"/>
                        <a:pt x="44497" y="57313"/>
                        <a:pt x="2301" y="31976"/>
                      </a:cubicBezTo>
                      <a:cubicBezTo>
                        <a:pt x="15" y="30643"/>
                        <a:pt x="-652" y="27690"/>
                        <a:pt x="682" y="25404"/>
                      </a:cubicBezTo>
                      <a:cubicBezTo>
                        <a:pt x="2015" y="23118"/>
                        <a:pt x="4968" y="22451"/>
                        <a:pt x="7254" y="23785"/>
                      </a:cubicBezTo>
                      <a:cubicBezTo>
                        <a:pt x="150510" y="109700"/>
                        <a:pt x="364251" y="1591"/>
                        <a:pt x="366346" y="544"/>
                      </a:cubicBezTo>
                      <a:cubicBezTo>
                        <a:pt x="368728" y="-695"/>
                        <a:pt x="371585" y="258"/>
                        <a:pt x="372728" y="2639"/>
                      </a:cubicBezTo>
                      <a:cubicBezTo>
                        <a:pt x="373871" y="5020"/>
                        <a:pt x="373014" y="7878"/>
                        <a:pt x="370633" y="9021"/>
                      </a:cubicBezTo>
                      <a:cubicBezTo>
                        <a:pt x="369109" y="9783"/>
                        <a:pt x="257285" y="66457"/>
                        <a:pt x="139651" y="664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8" name="Google Shape;2118;p4"/>
                <p:cNvSpPr/>
                <p:nvPr/>
              </p:nvSpPr>
              <p:spPr>
                <a:xfrm>
                  <a:off x="4049724" y="2397856"/>
                  <a:ext cx="496143" cy="279334"/>
                </a:xfrm>
                <a:custGeom>
                  <a:rect b="b" l="l" r="r" t="t"/>
                  <a:pathLst>
                    <a:path extrusionOk="0" h="279334" w="496143">
                      <a:moveTo>
                        <a:pt x="46120" y="279239"/>
                      </a:moveTo>
                      <a:cubicBezTo>
                        <a:pt x="31738" y="279239"/>
                        <a:pt x="17545" y="277811"/>
                        <a:pt x="3734" y="274858"/>
                      </a:cubicBezTo>
                      <a:cubicBezTo>
                        <a:pt x="1162" y="274286"/>
                        <a:pt x="-457" y="271810"/>
                        <a:pt x="115" y="269238"/>
                      </a:cubicBezTo>
                      <a:cubicBezTo>
                        <a:pt x="686" y="266666"/>
                        <a:pt x="3163" y="265047"/>
                        <a:pt x="5734" y="265619"/>
                      </a:cubicBezTo>
                      <a:cubicBezTo>
                        <a:pt x="197092" y="306576"/>
                        <a:pt x="458648" y="32828"/>
                        <a:pt x="487890" y="1490"/>
                      </a:cubicBezTo>
                      <a:cubicBezTo>
                        <a:pt x="489700" y="-415"/>
                        <a:pt x="492652" y="-510"/>
                        <a:pt x="494653" y="1300"/>
                      </a:cubicBezTo>
                      <a:cubicBezTo>
                        <a:pt x="496558" y="3110"/>
                        <a:pt x="496653" y="6062"/>
                        <a:pt x="494843" y="8063"/>
                      </a:cubicBezTo>
                      <a:cubicBezTo>
                        <a:pt x="467316" y="37590"/>
                        <a:pt x="236430" y="279335"/>
                        <a:pt x="46120" y="2793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9" name="Google Shape;2119;p4"/>
                <p:cNvSpPr/>
                <p:nvPr/>
              </p:nvSpPr>
              <p:spPr>
                <a:xfrm>
                  <a:off x="4484051" y="2449701"/>
                  <a:ext cx="646047" cy="248539"/>
                </a:xfrm>
                <a:custGeom>
                  <a:rect b="b" l="l" r="r" t="t"/>
                  <a:pathLst>
                    <a:path extrusionOk="0" h="248539" w="646047">
                      <a:moveTo>
                        <a:pt x="519907" y="248539"/>
                      </a:moveTo>
                      <a:cubicBezTo>
                        <a:pt x="500761" y="248539"/>
                        <a:pt x="478568" y="246444"/>
                        <a:pt x="452946" y="241396"/>
                      </a:cubicBezTo>
                      <a:cubicBezTo>
                        <a:pt x="292164" y="209963"/>
                        <a:pt x="85281" y="102998"/>
                        <a:pt x="1175" y="7938"/>
                      </a:cubicBezTo>
                      <a:cubicBezTo>
                        <a:pt x="-539" y="5938"/>
                        <a:pt x="-349" y="2985"/>
                        <a:pt x="1556" y="1175"/>
                      </a:cubicBezTo>
                      <a:cubicBezTo>
                        <a:pt x="3557" y="-539"/>
                        <a:pt x="6509" y="-349"/>
                        <a:pt x="8319" y="1556"/>
                      </a:cubicBezTo>
                      <a:cubicBezTo>
                        <a:pt x="89853" y="93663"/>
                        <a:pt x="298451" y="201391"/>
                        <a:pt x="454756" y="231966"/>
                      </a:cubicBezTo>
                      <a:cubicBezTo>
                        <a:pt x="563341" y="253207"/>
                        <a:pt x="606299" y="221108"/>
                        <a:pt x="622301" y="200152"/>
                      </a:cubicBezTo>
                      <a:cubicBezTo>
                        <a:pt x="638207" y="179293"/>
                        <a:pt x="641065" y="151004"/>
                        <a:pt x="629635" y="128048"/>
                      </a:cubicBezTo>
                      <a:cubicBezTo>
                        <a:pt x="628492" y="125667"/>
                        <a:pt x="629444" y="122810"/>
                        <a:pt x="631730" y="121666"/>
                      </a:cubicBezTo>
                      <a:cubicBezTo>
                        <a:pt x="634112" y="120524"/>
                        <a:pt x="636969" y="121476"/>
                        <a:pt x="638112" y="123762"/>
                      </a:cubicBezTo>
                      <a:cubicBezTo>
                        <a:pt x="651161" y="149860"/>
                        <a:pt x="647923" y="182055"/>
                        <a:pt x="629825" y="205868"/>
                      </a:cubicBezTo>
                      <a:cubicBezTo>
                        <a:pt x="616395" y="223489"/>
                        <a:pt x="585725" y="248444"/>
                        <a:pt x="519811" y="248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0" name="Google Shape;2120;p4"/>
                <p:cNvSpPr/>
                <p:nvPr/>
              </p:nvSpPr>
              <p:spPr>
                <a:xfrm>
                  <a:off x="4336860" y="2571306"/>
                  <a:ext cx="554310" cy="190656"/>
                </a:xfrm>
                <a:custGeom>
                  <a:rect b="b" l="l" r="r" t="t"/>
                  <a:pathLst>
                    <a:path extrusionOk="0" h="190656" w="554310">
                      <a:moveTo>
                        <a:pt x="403255" y="190657"/>
                      </a:moveTo>
                      <a:cubicBezTo>
                        <a:pt x="303147" y="190657"/>
                        <a:pt x="80834" y="91216"/>
                        <a:pt x="1300" y="8063"/>
                      </a:cubicBezTo>
                      <a:cubicBezTo>
                        <a:pt x="-510" y="6158"/>
                        <a:pt x="-415" y="3110"/>
                        <a:pt x="1490" y="1300"/>
                      </a:cubicBezTo>
                      <a:cubicBezTo>
                        <a:pt x="3395" y="-510"/>
                        <a:pt x="6443" y="-415"/>
                        <a:pt x="8253" y="1490"/>
                      </a:cubicBezTo>
                      <a:cubicBezTo>
                        <a:pt x="90454" y="87501"/>
                        <a:pt x="326960" y="191228"/>
                        <a:pt x="416495" y="180465"/>
                      </a:cubicBezTo>
                      <a:cubicBezTo>
                        <a:pt x="504887" y="169892"/>
                        <a:pt x="545082" y="102455"/>
                        <a:pt x="545463" y="101789"/>
                      </a:cubicBezTo>
                      <a:cubicBezTo>
                        <a:pt x="546797" y="99503"/>
                        <a:pt x="549654" y="98741"/>
                        <a:pt x="551940" y="100074"/>
                      </a:cubicBezTo>
                      <a:cubicBezTo>
                        <a:pt x="554226" y="101408"/>
                        <a:pt x="554988" y="104265"/>
                        <a:pt x="553655" y="106551"/>
                      </a:cubicBezTo>
                      <a:cubicBezTo>
                        <a:pt x="551940" y="109504"/>
                        <a:pt x="510887" y="178655"/>
                        <a:pt x="417542" y="189895"/>
                      </a:cubicBezTo>
                      <a:cubicBezTo>
                        <a:pt x="413066" y="190466"/>
                        <a:pt x="408303" y="190657"/>
                        <a:pt x="403255" y="1906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4"/>
                <p:cNvSpPr/>
                <p:nvPr/>
              </p:nvSpPr>
              <p:spPr>
                <a:xfrm>
                  <a:off x="4071732" y="2670718"/>
                  <a:ext cx="421776" cy="127059"/>
                </a:xfrm>
                <a:custGeom>
                  <a:rect b="b" l="l" r="r" t="t"/>
                  <a:pathLst>
                    <a:path extrusionOk="0" h="127059" w="421776">
                      <a:moveTo>
                        <a:pt x="166606" y="127059"/>
                      </a:moveTo>
                      <a:cubicBezTo>
                        <a:pt x="119934" y="127059"/>
                        <a:pt x="65927" y="119725"/>
                        <a:pt x="3443" y="101342"/>
                      </a:cubicBezTo>
                      <a:cubicBezTo>
                        <a:pt x="871" y="100580"/>
                        <a:pt x="-557" y="97913"/>
                        <a:pt x="205" y="95436"/>
                      </a:cubicBezTo>
                      <a:cubicBezTo>
                        <a:pt x="967" y="92960"/>
                        <a:pt x="3538" y="91436"/>
                        <a:pt x="6110" y="92198"/>
                      </a:cubicBezTo>
                      <a:cubicBezTo>
                        <a:pt x="311386" y="182019"/>
                        <a:pt x="411875" y="4282"/>
                        <a:pt x="412828" y="2472"/>
                      </a:cubicBezTo>
                      <a:cubicBezTo>
                        <a:pt x="414066" y="186"/>
                        <a:pt x="416923" y="-671"/>
                        <a:pt x="419305" y="567"/>
                      </a:cubicBezTo>
                      <a:cubicBezTo>
                        <a:pt x="421591" y="1806"/>
                        <a:pt x="422448" y="4663"/>
                        <a:pt x="421210" y="7044"/>
                      </a:cubicBezTo>
                      <a:cubicBezTo>
                        <a:pt x="420448" y="8568"/>
                        <a:pt x="353677" y="127059"/>
                        <a:pt x="166511" y="1270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4"/>
                <p:cNvSpPr/>
                <p:nvPr/>
              </p:nvSpPr>
              <p:spPr>
                <a:xfrm>
                  <a:off x="4193206" y="2743567"/>
                  <a:ext cx="228597" cy="245567"/>
                </a:xfrm>
                <a:custGeom>
                  <a:rect b="b" l="l" r="r" t="t"/>
                  <a:pathLst>
                    <a:path extrusionOk="0" h="245567" w="228597">
                      <a:moveTo>
                        <a:pt x="39513" y="245568"/>
                      </a:moveTo>
                      <a:cubicBezTo>
                        <a:pt x="27988" y="245568"/>
                        <a:pt x="16177" y="244425"/>
                        <a:pt x="3889" y="242043"/>
                      </a:cubicBezTo>
                      <a:cubicBezTo>
                        <a:pt x="1318" y="241567"/>
                        <a:pt x="-397" y="239091"/>
                        <a:pt x="79" y="236424"/>
                      </a:cubicBezTo>
                      <a:cubicBezTo>
                        <a:pt x="556" y="233852"/>
                        <a:pt x="3127" y="232233"/>
                        <a:pt x="5699" y="232614"/>
                      </a:cubicBezTo>
                      <a:cubicBezTo>
                        <a:pt x="50371" y="241186"/>
                        <a:pt x="89424" y="233280"/>
                        <a:pt x="122095" y="208992"/>
                      </a:cubicBezTo>
                      <a:cubicBezTo>
                        <a:pt x="203438" y="148508"/>
                        <a:pt x="218869" y="5728"/>
                        <a:pt x="219059" y="4299"/>
                      </a:cubicBezTo>
                      <a:cubicBezTo>
                        <a:pt x="219345" y="1728"/>
                        <a:pt x="221726" y="-177"/>
                        <a:pt x="224298" y="13"/>
                      </a:cubicBezTo>
                      <a:cubicBezTo>
                        <a:pt x="226870" y="299"/>
                        <a:pt x="228775" y="2585"/>
                        <a:pt x="228584" y="5252"/>
                      </a:cubicBezTo>
                      <a:cubicBezTo>
                        <a:pt x="228013" y="11253"/>
                        <a:pt x="212487" y="153651"/>
                        <a:pt x="127905" y="216612"/>
                      </a:cubicBezTo>
                      <a:cubicBezTo>
                        <a:pt x="102092" y="235852"/>
                        <a:pt x="72565" y="245472"/>
                        <a:pt x="39703" y="2454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3" name="Google Shape;2123;p4"/>
                <p:cNvSpPr/>
                <p:nvPr/>
              </p:nvSpPr>
              <p:spPr>
                <a:xfrm>
                  <a:off x="4945721" y="2684200"/>
                  <a:ext cx="681603" cy="202159"/>
                </a:xfrm>
                <a:custGeom>
                  <a:rect b="b" l="l" r="r" t="t"/>
                  <a:pathLst>
                    <a:path extrusionOk="0" h="202159" w="681603">
                      <a:moveTo>
                        <a:pt x="676886" y="202160"/>
                      </a:moveTo>
                      <a:cubicBezTo>
                        <a:pt x="676886" y="202160"/>
                        <a:pt x="676410" y="202160"/>
                        <a:pt x="676124" y="202160"/>
                      </a:cubicBezTo>
                      <a:cubicBezTo>
                        <a:pt x="654216" y="198826"/>
                        <a:pt x="137390" y="118435"/>
                        <a:pt x="1754" y="8421"/>
                      </a:cubicBezTo>
                      <a:cubicBezTo>
                        <a:pt x="-246" y="6802"/>
                        <a:pt x="-627" y="3754"/>
                        <a:pt x="1087" y="1754"/>
                      </a:cubicBezTo>
                      <a:cubicBezTo>
                        <a:pt x="2706" y="-246"/>
                        <a:pt x="5754" y="-627"/>
                        <a:pt x="7755" y="1087"/>
                      </a:cubicBezTo>
                      <a:cubicBezTo>
                        <a:pt x="141390" y="109482"/>
                        <a:pt x="672219" y="191968"/>
                        <a:pt x="677553" y="192730"/>
                      </a:cubicBezTo>
                      <a:cubicBezTo>
                        <a:pt x="680124" y="193111"/>
                        <a:pt x="681934" y="195588"/>
                        <a:pt x="681553" y="198159"/>
                      </a:cubicBezTo>
                      <a:cubicBezTo>
                        <a:pt x="681172" y="200541"/>
                        <a:pt x="679172" y="202160"/>
                        <a:pt x="676886" y="20216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4" name="Google Shape;2124;p4"/>
                <p:cNvSpPr/>
                <p:nvPr/>
              </p:nvSpPr>
              <p:spPr>
                <a:xfrm>
                  <a:off x="4336778" y="2920620"/>
                  <a:ext cx="362970" cy="61560"/>
                </a:xfrm>
                <a:custGeom>
                  <a:rect b="b" l="l" r="r" t="t"/>
                  <a:pathLst>
                    <a:path extrusionOk="0" h="61560" w="362970">
                      <a:moveTo>
                        <a:pt x="358189" y="61466"/>
                      </a:moveTo>
                      <a:cubicBezTo>
                        <a:pt x="355998" y="61466"/>
                        <a:pt x="353998" y="59942"/>
                        <a:pt x="353521" y="57751"/>
                      </a:cubicBezTo>
                      <a:cubicBezTo>
                        <a:pt x="339234" y="-8162"/>
                        <a:pt x="97394" y="8792"/>
                        <a:pt x="5383" y="20984"/>
                      </a:cubicBezTo>
                      <a:cubicBezTo>
                        <a:pt x="2716" y="21365"/>
                        <a:pt x="334" y="19460"/>
                        <a:pt x="49" y="16889"/>
                      </a:cubicBezTo>
                      <a:cubicBezTo>
                        <a:pt x="-332" y="14317"/>
                        <a:pt x="1573" y="11936"/>
                        <a:pt x="4144" y="11555"/>
                      </a:cubicBezTo>
                      <a:cubicBezTo>
                        <a:pt x="17956" y="9745"/>
                        <a:pt x="343711" y="-32165"/>
                        <a:pt x="362856" y="55751"/>
                      </a:cubicBezTo>
                      <a:cubicBezTo>
                        <a:pt x="363427" y="58322"/>
                        <a:pt x="361808" y="60894"/>
                        <a:pt x="359236" y="61466"/>
                      </a:cubicBezTo>
                      <a:cubicBezTo>
                        <a:pt x="358855" y="61466"/>
                        <a:pt x="358570" y="61561"/>
                        <a:pt x="358189" y="615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5" name="Google Shape;2125;p4"/>
                <p:cNvSpPr/>
                <p:nvPr/>
              </p:nvSpPr>
              <p:spPr>
                <a:xfrm>
                  <a:off x="4480544" y="2755369"/>
                  <a:ext cx="263307" cy="175091"/>
                </a:xfrm>
                <a:custGeom>
                  <a:rect b="b" l="l" r="r" t="t"/>
                  <a:pathLst>
                    <a:path extrusionOk="0" h="175091" w="263307">
                      <a:moveTo>
                        <a:pt x="4777" y="175091"/>
                      </a:moveTo>
                      <a:cubicBezTo>
                        <a:pt x="2777" y="175091"/>
                        <a:pt x="872" y="173758"/>
                        <a:pt x="205" y="171757"/>
                      </a:cubicBezTo>
                      <a:cubicBezTo>
                        <a:pt x="-557" y="169281"/>
                        <a:pt x="872" y="166614"/>
                        <a:pt x="3349" y="165852"/>
                      </a:cubicBezTo>
                      <a:cubicBezTo>
                        <a:pt x="5158" y="165280"/>
                        <a:pt x="182799" y="109845"/>
                        <a:pt x="254618" y="2117"/>
                      </a:cubicBezTo>
                      <a:cubicBezTo>
                        <a:pt x="256047" y="-74"/>
                        <a:pt x="258999" y="-645"/>
                        <a:pt x="261190" y="784"/>
                      </a:cubicBezTo>
                      <a:cubicBezTo>
                        <a:pt x="263381" y="2212"/>
                        <a:pt x="263953" y="5165"/>
                        <a:pt x="262524" y="7356"/>
                      </a:cubicBezTo>
                      <a:cubicBezTo>
                        <a:pt x="188800" y="117941"/>
                        <a:pt x="13636" y="172615"/>
                        <a:pt x="6206" y="174901"/>
                      </a:cubicBezTo>
                      <a:cubicBezTo>
                        <a:pt x="5730" y="175091"/>
                        <a:pt x="5254" y="175091"/>
                        <a:pt x="4777" y="175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6" name="Google Shape;2126;p4"/>
                <p:cNvSpPr/>
                <p:nvPr/>
              </p:nvSpPr>
              <p:spPr>
                <a:xfrm>
                  <a:off x="4701565" y="2799803"/>
                  <a:ext cx="480415" cy="90176"/>
                </a:xfrm>
                <a:custGeom>
                  <a:rect b="b" l="l" r="r" t="t"/>
                  <a:pathLst>
                    <a:path extrusionOk="0" h="90176" w="480415">
                      <a:moveTo>
                        <a:pt x="475653" y="90176"/>
                      </a:moveTo>
                      <a:lnTo>
                        <a:pt x="475462" y="90176"/>
                      </a:lnTo>
                      <a:cubicBezTo>
                        <a:pt x="223621" y="82842"/>
                        <a:pt x="5404" y="9976"/>
                        <a:pt x="3213" y="9214"/>
                      </a:cubicBezTo>
                      <a:cubicBezTo>
                        <a:pt x="736" y="8356"/>
                        <a:pt x="-597" y="5689"/>
                        <a:pt x="260" y="3213"/>
                      </a:cubicBezTo>
                      <a:cubicBezTo>
                        <a:pt x="1117" y="736"/>
                        <a:pt x="3784" y="-597"/>
                        <a:pt x="6261" y="260"/>
                      </a:cubicBezTo>
                      <a:cubicBezTo>
                        <a:pt x="8452" y="1022"/>
                        <a:pt x="225431" y="73412"/>
                        <a:pt x="475748" y="80651"/>
                      </a:cubicBezTo>
                      <a:cubicBezTo>
                        <a:pt x="478415" y="80651"/>
                        <a:pt x="480415" y="82937"/>
                        <a:pt x="480415" y="85509"/>
                      </a:cubicBezTo>
                      <a:cubicBezTo>
                        <a:pt x="480415" y="88081"/>
                        <a:pt x="478225" y="90176"/>
                        <a:pt x="475653" y="901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7" name="Google Shape;2127;p4"/>
              <p:cNvGrpSpPr/>
              <p:nvPr/>
            </p:nvGrpSpPr>
            <p:grpSpPr>
              <a:xfrm>
                <a:off x="6474758" y="2243659"/>
                <a:ext cx="1666088" cy="745570"/>
                <a:chOff x="6474758" y="2243659"/>
                <a:chExt cx="1666088" cy="745570"/>
              </a:xfrm>
            </p:grpSpPr>
            <p:sp>
              <p:nvSpPr>
                <p:cNvPr id="2128" name="Google Shape;2128;p4"/>
                <p:cNvSpPr/>
                <p:nvPr/>
              </p:nvSpPr>
              <p:spPr>
                <a:xfrm>
                  <a:off x="6474758" y="2414539"/>
                  <a:ext cx="671408" cy="457152"/>
                </a:xfrm>
                <a:custGeom>
                  <a:rect b="b" l="l" r="r" t="t"/>
                  <a:pathLst>
                    <a:path extrusionOk="0" h="457152" w="671408">
                      <a:moveTo>
                        <a:pt x="4717" y="457057"/>
                      </a:moveTo>
                      <a:cubicBezTo>
                        <a:pt x="2812" y="457057"/>
                        <a:pt x="1098" y="455914"/>
                        <a:pt x="335" y="454104"/>
                      </a:cubicBezTo>
                      <a:cubicBezTo>
                        <a:pt x="-617" y="451628"/>
                        <a:pt x="526" y="448866"/>
                        <a:pt x="2907" y="447913"/>
                      </a:cubicBezTo>
                      <a:cubicBezTo>
                        <a:pt x="8813" y="445532"/>
                        <a:pt x="591076" y="208074"/>
                        <a:pt x="648417" y="107585"/>
                      </a:cubicBezTo>
                      <a:cubicBezTo>
                        <a:pt x="663657" y="80915"/>
                        <a:pt x="666038" y="59293"/>
                        <a:pt x="655465" y="43386"/>
                      </a:cubicBezTo>
                      <a:cubicBezTo>
                        <a:pt x="633081" y="9763"/>
                        <a:pt x="558119" y="5953"/>
                        <a:pt x="513257" y="11573"/>
                      </a:cubicBezTo>
                      <a:cubicBezTo>
                        <a:pt x="510685" y="11859"/>
                        <a:pt x="508304" y="10049"/>
                        <a:pt x="507923" y="7477"/>
                      </a:cubicBezTo>
                      <a:cubicBezTo>
                        <a:pt x="507637" y="4905"/>
                        <a:pt x="509447" y="2524"/>
                        <a:pt x="512018" y="2143"/>
                      </a:cubicBezTo>
                      <a:cubicBezTo>
                        <a:pt x="552690" y="-2905"/>
                        <a:pt x="636606" y="-1953"/>
                        <a:pt x="663276" y="38148"/>
                      </a:cubicBezTo>
                      <a:cubicBezTo>
                        <a:pt x="676039" y="57293"/>
                        <a:pt x="673753" y="82248"/>
                        <a:pt x="656608" y="112347"/>
                      </a:cubicBezTo>
                      <a:cubicBezTo>
                        <a:pt x="597553" y="215694"/>
                        <a:pt x="30530" y="446961"/>
                        <a:pt x="6336" y="456771"/>
                      </a:cubicBezTo>
                      <a:cubicBezTo>
                        <a:pt x="5765" y="456962"/>
                        <a:pt x="5098" y="457152"/>
                        <a:pt x="4526" y="457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4"/>
                <p:cNvSpPr/>
                <p:nvPr/>
              </p:nvSpPr>
              <p:spPr>
                <a:xfrm>
                  <a:off x="7136129" y="2243659"/>
                  <a:ext cx="516096" cy="228077"/>
                </a:xfrm>
                <a:custGeom>
                  <a:rect b="b" l="l" r="r" t="t"/>
                  <a:pathLst>
                    <a:path extrusionOk="0" h="228077" w="516096">
                      <a:moveTo>
                        <a:pt x="4763" y="228077"/>
                      </a:moveTo>
                      <a:cubicBezTo>
                        <a:pt x="2191" y="228077"/>
                        <a:pt x="0" y="225982"/>
                        <a:pt x="0" y="223410"/>
                      </a:cubicBezTo>
                      <a:cubicBezTo>
                        <a:pt x="0" y="220743"/>
                        <a:pt x="2000" y="218647"/>
                        <a:pt x="4667" y="218552"/>
                      </a:cubicBezTo>
                      <a:cubicBezTo>
                        <a:pt x="194310" y="215218"/>
                        <a:pt x="498062" y="194930"/>
                        <a:pt x="505587" y="154830"/>
                      </a:cubicBezTo>
                      <a:cubicBezTo>
                        <a:pt x="516255" y="98061"/>
                        <a:pt x="440817" y="23385"/>
                        <a:pt x="405384" y="9193"/>
                      </a:cubicBezTo>
                      <a:cubicBezTo>
                        <a:pt x="402907" y="8240"/>
                        <a:pt x="401764" y="5478"/>
                        <a:pt x="402717" y="3001"/>
                      </a:cubicBezTo>
                      <a:cubicBezTo>
                        <a:pt x="403669" y="525"/>
                        <a:pt x="406432" y="-618"/>
                        <a:pt x="408908" y="334"/>
                      </a:cubicBezTo>
                      <a:cubicBezTo>
                        <a:pt x="445198" y="14812"/>
                        <a:pt x="526828" y="92917"/>
                        <a:pt x="514921" y="156544"/>
                      </a:cubicBezTo>
                      <a:cubicBezTo>
                        <a:pt x="503491" y="217504"/>
                        <a:pt x="55816" y="227125"/>
                        <a:pt x="4763" y="227982"/>
                      </a:cubicBezTo>
                      <a:lnTo>
                        <a:pt x="4763" y="22798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4"/>
                <p:cNvSpPr/>
                <p:nvPr/>
              </p:nvSpPr>
              <p:spPr>
                <a:xfrm>
                  <a:off x="7638643" y="2356762"/>
                  <a:ext cx="373324" cy="66397"/>
                </a:xfrm>
                <a:custGeom>
                  <a:rect b="b" l="l" r="r" t="t"/>
                  <a:pathLst>
                    <a:path extrusionOk="0" h="66397" w="373324">
                      <a:moveTo>
                        <a:pt x="233578" y="66397"/>
                      </a:moveTo>
                      <a:cubicBezTo>
                        <a:pt x="115945" y="66397"/>
                        <a:pt x="4121" y="9819"/>
                        <a:pt x="2597" y="8962"/>
                      </a:cubicBezTo>
                      <a:cubicBezTo>
                        <a:pt x="216" y="7723"/>
                        <a:pt x="-641" y="4866"/>
                        <a:pt x="502" y="2580"/>
                      </a:cubicBezTo>
                      <a:cubicBezTo>
                        <a:pt x="1645" y="294"/>
                        <a:pt x="4597" y="-659"/>
                        <a:pt x="6883" y="484"/>
                      </a:cubicBezTo>
                      <a:cubicBezTo>
                        <a:pt x="9074" y="1532"/>
                        <a:pt x="222720" y="109736"/>
                        <a:pt x="366071" y="23725"/>
                      </a:cubicBezTo>
                      <a:cubicBezTo>
                        <a:pt x="368262" y="22392"/>
                        <a:pt x="371214" y="23059"/>
                        <a:pt x="372643" y="25345"/>
                      </a:cubicBezTo>
                      <a:cubicBezTo>
                        <a:pt x="373977" y="27631"/>
                        <a:pt x="373310" y="30488"/>
                        <a:pt x="371024" y="31917"/>
                      </a:cubicBezTo>
                      <a:cubicBezTo>
                        <a:pt x="328733" y="57253"/>
                        <a:pt x="280727" y="66302"/>
                        <a:pt x="233673" y="663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4"/>
                <p:cNvSpPr/>
                <p:nvPr/>
              </p:nvSpPr>
              <p:spPr>
                <a:xfrm>
                  <a:off x="7644618" y="2397761"/>
                  <a:ext cx="496228" cy="279334"/>
                </a:xfrm>
                <a:custGeom>
                  <a:rect b="b" l="l" r="r" t="t"/>
                  <a:pathLst>
                    <a:path extrusionOk="0" h="279334" w="496228">
                      <a:moveTo>
                        <a:pt x="450012" y="279335"/>
                      </a:moveTo>
                      <a:cubicBezTo>
                        <a:pt x="259703" y="279335"/>
                        <a:pt x="28817" y="37590"/>
                        <a:pt x="1289" y="8063"/>
                      </a:cubicBezTo>
                      <a:cubicBezTo>
                        <a:pt x="-520" y="6158"/>
                        <a:pt x="-425" y="3110"/>
                        <a:pt x="1575" y="1300"/>
                      </a:cubicBezTo>
                      <a:cubicBezTo>
                        <a:pt x="3480" y="-510"/>
                        <a:pt x="6528" y="-415"/>
                        <a:pt x="8338" y="1490"/>
                      </a:cubicBezTo>
                      <a:cubicBezTo>
                        <a:pt x="37484" y="32828"/>
                        <a:pt x="298946" y="306576"/>
                        <a:pt x="490493" y="265619"/>
                      </a:cubicBezTo>
                      <a:cubicBezTo>
                        <a:pt x="493065" y="265047"/>
                        <a:pt x="495637" y="266666"/>
                        <a:pt x="496113" y="269238"/>
                      </a:cubicBezTo>
                      <a:cubicBezTo>
                        <a:pt x="496685" y="271810"/>
                        <a:pt x="495065" y="274382"/>
                        <a:pt x="492494" y="274858"/>
                      </a:cubicBezTo>
                      <a:cubicBezTo>
                        <a:pt x="478682" y="277811"/>
                        <a:pt x="464490" y="279239"/>
                        <a:pt x="450107" y="2792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4"/>
                <p:cNvSpPr/>
                <p:nvPr/>
              </p:nvSpPr>
              <p:spPr>
                <a:xfrm>
                  <a:off x="7060280" y="2449726"/>
                  <a:ext cx="646118" cy="248610"/>
                </a:xfrm>
                <a:custGeom>
                  <a:rect b="b" l="l" r="r" t="t"/>
                  <a:pathLst>
                    <a:path extrusionOk="0" h="248610" w="646118">
                      <a:moveTo>
                        <a:pt x="126236" y="248515"/>
                      </a:moveTo>
                      <a:cubicBezTo>
                        <a:pt x="60323" y="248515"/>
                        <a:pt x="29652" y="223560"/>
                        <a:pt x="16222" y="205939"/>
                      </a:cubicBezTo>
                      <a:cubicBezTo>
                        <a:pt x="-1875" y="182126"/>
                        <a:pt x="-5114" y="149932"/>
                        <a:pt x="7935" y="123833"/>
                      </a:cubicBezTo>
                      <a:cubicBezTo>
                        <a:pt x="9078" y="121452"/>
                        <a:pt x="11936" y="120595"/>
                        <a:pt x="14317" y="121738"/>
                      </a:cubicBezTo>
                      <a:cubicBezTo>
                        <a:pt x="16698" y="122881"/>
                        <a:pt x="17651" y="125738"/>
                        <a:pt x="16412" y="128119"/>
                      </a:cubicBezTo>
                      <a:cubicBezTo>
                        <a:pt x="4983" y="150979"/>
                        <a:pt x="7840" y="179269"/>
                        <a:pt x="23747" y="200224"/>
                      </a:cubicBezTo>
                      <a:cubicBezTo>
                        <a:pt x="39749" y="221274"/>
                        <a:pt x="82707" y="253373"/>
                        <a:pt x="191292" y="232037"/>
                      </a:cubicBezTo>
                      <a:cubicBezTo>
                        <a:pt x="347597" y="201462"/>
                        <a:pt x="556194" y="93829"/>
                        <a:pt x="637728" y="1627"/>
                      </a:cubicBezTo>
                      <a:cubicBezTo>
                        <a:pt x="639443" y="-373"/>
                        <a:pt x="642491" y="-563"/>
                        <a:pt x="644491" y="1246"/>
                      </a:cubicBezTo>
                      <a:cubicBezTo>
                        <a:pt x="646491" y="2961"/>
                        <a:pt x="646682" y="6009"/>
                        <a:pt x="644872" y="8009"/>
                      </a:cubicBezTo>
                      <a:cubicBezTo>
                        <a:pt x="560766" y="103069"/>
                        <a:pt x="353883" y="209939"/>
                        <a:pt x="193101" y="241467"/>
                      </a:cubicBezTo>
                      <a:cubicBezTo>
                        <a:pt x="167479" y="246515"/>
                        <a:pt x="145286" y="248611"/>
                        <a:pt x="126141" y="2486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4"/>
                <p:cNvSpPr/>
                <p:nvPr/>
              </p:nvSpPr>
              <p:spPr>
                <a:xfrm>
                  <a:off x="7299303" y="2571306"/>
                  <a:ext cx="554310" cy="190656"/>
                </a:xfrm>
                <a:custGeom>
                  <a:rect b="b" l="l" r="r" t="t"/>
                  <a:pathLst>
                    <a:path extrusionOk="0" h="190656" w="554310">
                      <a:moveTo>
                        <a:pt x="151056" y="190657"/>
                      </a:moveTo>
                      <a:cubicBezTo>
                        <a:pt x="145912" y="190657"/>
                        <a:pt x="141150" y="190371"/>
                        <a:pt x="136768" y="189895"/>
                      </a:cubicBezTo>
                      <a:cubicBezTo>
                        <a:pt x="43424" y="178655"/>
                        <a:pt x="2371" y="109504"/>
                        <a:pt x="656" y="106551"/>
                      </a:cubicBezTo>
                      <a:cubicBezTo>
                        <a:pt x="-677" y="104265"/>
                        <a:pt x="85" y="101408"/>
                        <a:pt x="2371" y="100074"/>
                      </a:cubicBezTo>
                      <a:cubicBezTo>
                        <a:pt x="4657" y="98741"/>
                        <a:pt x="7514" y="99503"/>
                        <a:pt x="8848" y="101789"/>
                      </a:cubicBezTo>
                      <a:cubicBezTo>
                        <a:pt x="9229" y="102455"/>
                        <a:pt x="49329" y="169797"/>
                        <a:pt x="137816" y="180465"/>
                      </a:cubicBezTo>
                      <a:cubicBezTo>
                        <a:pt x="227256" y="191228"/>
                        <a:pt x="463857" y="87501"/>
                        <a:pt x="546058" y="1490"/>
                      </a:cubicBezTo>
                      <a:cubicBezTo>
                        <a:pt x="547867" y="-415"/>
                        <a:pt x="550916" y="-510"/>
                        <a:pt x="552820" y="1300"/>
                      </a:cubicBezTo>
                      <a:cubicBezTo>
                        <a:pt x="554726" y="3110"/>
                        <a:pt x="554821" y="6158"/>
                        <a:pt x="553011" y="8063"/>
                      </a:cubicBezTo>
                      <a:cubicBezTo>
                        <a:pt x="473477" y="91216"/>
                        <a:pt x="251164" y="190657"/>
                        <a:pt x="151056" y="1906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4"/>
                <p:cNvSpPr/>
                <p:nvPr/>
              </p:nvSpPr>
              <p:spPr>
                <a:xfrm>
                  <a:off x="7696870" y="2670718"/>
                  <a:ext cx="421872" cy="127059"/>
                </a:xfrm>
                <a:custGeom>
                  <a:rect b="b" l="l" r="r" t="t"/>
                  <a:pathLst>
                    <a:path extrusionOk="0" h="127059" w="421872">
                      <a:moveTo>
                        <a:pt x="255266" y="127059"/>
                      </a:moveTo>
                      <a:cubicBezTo>
                        <a:pt x="68100" y="127059"/>
                        <a:pt x="1425" y="8473"/>
                        <a:pt x="567" y="7044"/>
                      </a:cubicBezTo>
                      <a:cubicBezTo>
                        <a:pt x="-671" y="4758"/>
                        <a:pt x="186" y="1806"/>
                        <a:pt x="2472" y="567"/>
                      </a:cubicBezTo>
                      <a:cubicBezTo>
                        <a:pt x="4758" y="-671"/>
                        <a:pt x="7616" y="186"/>
                        <a:pt x="8949" y="2472"/>
                      </a:cubicBezTo>
                      <a:cubicBezTo>
                        <a:pt x="9902" y="4282"/>
                        <a:pt x="110391" y="181923"/>
                        <a:pt x="415762" y="92198"/>
                      </a:cubicBezTo>
                      <a:cubicBezTo>
                        <a:pt x="418239" y="91436"/>
                        <a:pt x="420906" y="92865"/>
                        <a:pt x="421668" y="95436"/>
                      </a:cubicBezTo>
                      <a:cubicBezTo>
                        <a:pt x="422430" y="98008"/>
                        <a:pt x="421001" y="100580"/>
                        <a:pt x="418429" y="101342"/>
                      </a:cubicBezTo>
                      <a:cubicBezTo>
                        <a:pt x="356040" y="119725"/>
                        <a:pt x="301938" y="127059"/>
                        <a:pt x="255266" y="1270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4"/>
                <p:cNvSpPr/>
                <p:nvPr/>
              </p:nvSpPr>
              <p:spPr>
                <a:xfrm>
                  <a:off x="7768846" y="2743647"/>
                  <a:ext cx="228543" cy="245582"/>
                </a:xfrm>
                <a:custGeom>
                  <a:rect b="b" l="l" r="r" t="t"/>
                  <a:pathLst>
                    <a:path extrusionOk="0" h="245582" w="228543">
                      <a:moveTo>
                        <a:pt x="188909" y="245488"/>
                      </a:moveTo>
                      <a:cubicBezTo>
                        <a:pt x="156048" y="245488"/>
                        <a:pt x="126520" y="235867"/>
                        <a:pt x="100708" y="216627"/>
                      </a:cubicBezTo>
                      <a:cubicBezTo>
                        <a:pt x="16030" y="153667"/>
                        <a:pt x="600" y="11268"/>
                        <a:pt x="28" y="5267"/>
                      </a:cubicBezTo>
                      <a:cubicBezTo>
                        <a:pt x="-257" y="2695"/>
                        <a:pt x="1647" y="314"/>
                        <a:pt x="4314" y="28"/>
                      </a:cubicBezTo>
                      <a:cubicBezTo>
                        <a:pt x="6886" y="-257"/>
                        <a:pt x="9268" y="1648"/>
                        <a:pt x="9553" y="4315"/>
                      </a:cubicBezTo>
                      <a:cubicBezTo>
                        <a:pt x="9744" y="5743"/>
                        <a:pt x="25174" y="148618"/>
                        <a:pt x="106518" y="209007"/>
                      </a:cubicBezTo>
                      <a:cubicBezTo>
                        <a:pt x="139093" y="233200"/>
                        <a:pt x="178241" y="241201"/>
                        <a:pt x="222818" y="232629"/>
                      </a:cubicBezTo>
                      <a:cubicBezTo>
                        <a:pt x="225390" y="232153"/>
                        <a:pt x="227866" y="233867"/>
                        <a:pt x="228438" y="236439"/>
                      </a:cubicBezTo>
                      <a:cubicBezTo>
                        <a:pt x="229009" y="239011"/>
                        <a:pt x="227200" y="241487"/>
                        <a:pt x="224628" y="242059"/>
                      </a:cubicBezTo>
                      <a:cubicBezTo>
                        <a:pt x="212341" y="244440"/>
                        <a:pt x="200530" y="245583"/>
                        <a:pt x="189004" y="24558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4"/>
                <p:cNvSpPr/>
                <p:nvPr/>
              </p:nvSpPr>
              <p:spPr>
                <a:xfrm>
                  <a:off x="6563150" y="2684240"/>
                  <a:ext cx="681564" cy="202120"/>
                </a:xfrm>
                <a:custGeom>
                  <a:rect b="b" l="l" r="r" t="t"/>
                  <a:pathLst>
                    <a:path extrusionOk="0" h="202120" w="681564">
                      <a:moveTo>
                        <a:pt x="4718" y="202120"/>
                      </a:moveTo>
                      <a:cubicBezTo>
                        <a:pt x="2432" y="202120"/>
                        <a:pt x="336" y="200406"/>
                        <a:pt x="51" y="198120"/>
                      </a:cubicBezTo>
                      <a:cubicBezTo>
                        <a:pt x="-330" y="195548"/>
                        <a:pt x="1480" y="193071"/>
                        <a:pt x="4051" y="192690"/>
                      </a:cubicBezTo>
                      <a:cubicBezTo>
                        <a:pt x="9385" y="191833"/>
                        <a:pt x="540214" y="109347"/>
                        <a:pt x="673849" y="1047"/>
                      </a:cubicBezTo>
                      <a:cubicBezTo>
                        <a:pt x="675850" y="-572"/>
                        <a:pt x="678898" y="-286"/>
                        <a:pt x="680517" y="1714"/>
                      </a:cubicBezTo>
                      <a:cubicBezTo>
                        <a:pt x="682136" y="3714"/>
                        <a:pt x="681850" y="6762"/>
                        <a:pt x="679850" y="8382"/>
                      </a:cubicBezTo>
                      <a:cubicBezTo>
                        <a:pt x="544214" y="118395"/>
                        <a:pt x="27388" y="198691"/>
                        <a:pt x="5480" y="202120"/>
                      </a:cubicBezTo>
                      <a:cubicBezTo>
                        <a:pt x="5194" y="202120"/>
                        <a:pt x="5004" y="202120"/>
                        <a:pt x="4718" y="202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4"/>
                <p:cNvSpPr/>
                <p:nvPr/>
              </p:nvSpPr>
              <p:spPr>
                <a:xfrm>
                  <a:off x="7490725" y="2920525"/>
                  <a:ext cx="362970" cy="61560"/>
                </a:xfrm>
                <a:custGeom>
                  <a:rect b="b" l="l" r="r" t="t"/>
                  <a:pathLst>
                    <a:path extrusionOk="0" h="61560" w="362970">
                      <a:moveTo>
                        <a:pt x="4782" y="61561"/>
                      </a:moveTo>
                      <a:cubicBezTo>
                        <a:pt x="4782" y="61561"/>
                        <a:pt x="4115" y="61561"/>
                        <a:pt x="3734" y="61466"/>
                      </a:cubicBezTo>
                      <a:cubicBezTo>
                        <a:pt x="1162" y="60894"/>
                        <a:pt x="-457" y="58322"/>
                        <a:pt x="115" y="55751"/>
                      </a:cubicBezTo>
                      <a:cubicBezTo>
                        <a:pt x="19260" y="-32165"/>
                        <a:pt x="344920" y="9745"/>
                        <a:pt x="358826" y="11555"/>
                      </a:cubicBezTo>
                      <a:cubicBezTo>
                        <a:pt x="361398" y="11936"/>
                        <a:pt x="363303" y="14317"/>
                        <a:pt x="362922" y="16889"/>
                      </a:cubicBezTo>
                      <a:cubicBezTo>
                        <a:pt x="362541" y="19460"/>
                        <a:pt x="360160" y="21365"/>
                        <a:pt x="357588" y="20984"/>
                      </a:cubicBezTo>
                      <a:cubicBezTo>
                        <a:pt x="265576" y="8888"/>
                        <a:pt x="23832" y="-8162"/>
                        <a:pt x="9449" y="57751"/>
                      </a:cubicBezTo>
                      <a:cubicBezTo>
                        <a:pt x="8973" y="59942"/>
                        <a:pt x="6973" y="61466"/>
                        <a:pt x="4782" y="614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4"/>
                <p:cNvSpPr/>
                <p:nvPr/>
              </p:nvSpPr>
              <p:spPr>
                <a:xfrm>
                  <a:off x="7446622" y="2755369"/>
                  <a:ext cx="263307" cy="175091"/>
                </a:xfrm>
                <a:custGeom>
                  <a:rect b="b" l="l" r="r" t="t"/>
                  <a:pathLst>
                    <a:path extrusionOk="0" h="175091" w="263307">
                      <a:moveTo>
                        <a:pt x="258530" y="175091"/>
                      </a:moveTo>
                      <a:cubicBezTo>
                        <a:pt x="258530" y="175091"/>
                        <a:pt x="257578" y="175091"/>
                        <a:pt x="257101" y="174901"/>
                      </a:cubicBezTo>
                      <a:cubicBezTo>
                        <a:pt x="249672" y="172615"/>
                        <a:pt x="74507" y="117941"/>
                        <a:pt x="784" y="7356"/>
                      </a:cubicBezTo>
                      <a:cubicBezTo>
                        <a:pt x="-645" y="5165"/>
                        <a:pt x="-74" y="2212"/>
                        <a:pt x="2117" y="784"/>
                      </a:cubicBezTo>
                      <a:cubicBezTo>
                        <a:pt x="4308" y="-645"/>
                        <a:pt x="7261" y="-74"/>
                        <a:pt x="8689" y="2117"/>
                      </a:cubicBezTo>
                      <a:cubicBezTo>
                        <a:pt x="80508" y="109845"/>
                        <a:pt x="258149" y="165280"/>
                        <a:pt x="259959" y="165852"/>
                      </a:cubicBezTo>
                      <a:cubicBezTo>
                        <a:pt x="262435" y="166614"/>
                        <a:pt x="263864" y="169281"/>
                        <a:pt x="263102" y="171757"/>
                      </a:cubicBezTo>
                      <a:cubicBezTo>
                        <a:pt x="262435" y="173853"/>
                        <a:pt x="260626" y="175091"/>
                        <a:pt x="258530" y="175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4"/>
                <p:cNvSpPr/>
                <p:nvPr/>
              </p:nvSpPr>
              <p:spPr>
                <a:xfrm>
                  <a:off x="7008494" y="2799803"/>
                  <a:ext cx="480415" cy="90176"/>
                </a:xfrm>
                <a:custGeom>
                  <a:rect b="b" l="l" r="r" t="t"/>
                  <a:pathLst>
                    <a:path extrusionOk="0" h="90176" w="480415">
                      <a:moveTo>
                        <a:pt x="4763" y="90176"/>
                      </a:moveTo>
                      <a:cubicBezTo>
                        <a:pt x="2191" y="90176"/>
                        <a:pt x="95" y="88176"/>
                        <a:pt x="0" y="85509"/>
                      </a:cubicBezTo>
                      <a:cubicBezTo>
                        <a:pt x="0" y="82842"/>
                        <a:pt x="2000" y="80651"/>
                        <a:pt x="4667" y="80651"/>
                      </a:cubicBezTo>
                      <a:cubicBezTo>
                        <a:pt x="254984" y="73412"/>
                        <a:pt x="471964" y="927"/>
                        <a:pt x="474155" y="260"/>
                      </a:cubicBezTo>
                      <a:cubicBezTo>
                        <a:pt x="476631" y="-597"/>
                        <a:pt x="479393" y="736"/>
                        <a:pt x="480155" y="3213"/>
                      </a:cubicBezTo>
                      <a:cubicBezTo>
                        <a:pt x="481013" y="5689"/>
                        <a:pt x="479679" y="8452"/>
                        <a:pt x="477203" y="9214"/>
                      </a:cubicBezTo>
                      <a:cubicBezTo>
                        <a:pt x="475012" y="9976"/>
                        <a:pt x="256699" y="82842"/>
                        <a:pt x="4953" y="90176"/>
                      </a:cubicBezTo>
                      <a:lnTo>
                        <a:pt x="4858" y="9017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40" name="Google Shape;2140;p4"/>
              <p:cNvGrpSpPr/>
              <p:nvPr/>
            </p:nvGrpSpPr>
            <p:grpSpPr>
              <a:xfrm>
                <a:off x="4567688" y="2906206"/>
                <a:ext cx="1130761" cy="641093"/>
                <a:chOff x="4567688" y="2906206"/>
                <a:chExt cx="1130761" cy="641093"/>
              </a:xfrm>
            </p:grpSpPr>
            <p:sp>
              <p:nvSpPr>
                <p:cNvPr id="2141" name="Google Shape;2141;p4"/>
                <p:cNvSpPr/>
                <p:nvPr/>
              </p:nvSpPr>
              <p:spPr>
                <a:xfrm>
                  <a:off x="5014811" y="2906206"/>
                  <a:ext cx="683638" cy="114170"/>
                </a:xfrm>
                <a:custGeom>
                  <a:rect b="b" l="l" r="r" t="t"/>
                  <a:pathLst>
                    <a:path extrusionOk="0" h="114170" w="683638">
                      <a:moveTo>
                        <a:pt x="227748" y="114075"/>
                      </a:moveTo>
                      <a:cubicBezTo>
                        <a:pt x="214032" y="114075"/>
                        <a:pt x="201459" y="113504"/>
                        <a:pt x="190315" y="112171"/>
                      </a:cubicBezTo>
                      <a:cubicBezTo>
                        <a:pt x="99351" y="101693"/>
                        <a:pt x="33343" y="75785"/>
                        <a:pt x="9340" y="41114"/>
                      </a:cubicBezTo>
                      <a:cubicBezTo>
                        <a:pt x="958" y="28922"/>
                        <a:pt x="-1900" y="15968"/>
                        <a:pt x="1244" y="3585"/>
                      </a:cubicBezTo>
                      <a:cubicBezTo>
                        <a:pt x="1910" y="1014"/>
                        <a:pt x="4482" y="-510"/>
                        <a:pt x="7054" y="156"/>
                      </a:cubicBezTo>
                      <a:cubicBezTo>
                        <a:pt x="9626" y="823"/>
                        <a:pt x="11150" y="3395"/>
                        <a:pt x="10483" y="5967"/>
                      </a:cubicBezTo>
                      <a:cubicBezTo>
                        <a:pt x="8006" y="15777"/>
                        <a:pt x="10292" y="25874"/>
                        <a:pt x="17150" y="35780"/>
                      </a:cubicBezTo>
                      <a:cubicBezTo>
                        <a:pt x="39248" y="67689"/>
                        <a:pt x="104399" y="92739"/>
                        <a:pt x="191363" y="102836"/>
                      </a:cubicBezTo>
                      <a:cubicBezTo>
                        <a:pt x="322617" y="117981"/>
                        <a:pt x="674280" y="31875"/>
                        <a:pt x="677804" y="31018"/>
                      </a:cubicBezTo>
                      <a:cubicBezTo>
                        <a:pt x="680376" y="30351"/>
                        <a:pt x="682948" y="31970"/>
                        <a:pt x="683519" y="34542"/>
                      </a:cubicBezTo>
                      <a:cubicBezTo>
                        <a:pt x="684091" y="37114"/>
                        <a:pt x="682567" y="39685"/>
                        <a:pt x="679995" y="40257"/>
                      </a:cubicBezTo>
                      <a:cubicBezTo>
                        <a:pt x="666660" y="43495"/>
                        <a:pt x="378148" y="114171"/>
                        <a:pt x="227653" y="11417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4"/>
                <p:cNvSpPr/>
                <p:nvPr/>
              </p:nvSpPr>
              <p:spPr>
                <a:xfrm>
                  <a:off x="5036115" y="2988288"/>
                  <a:ext cx="657346" cy="160295"/>
                </a:xfrm>
                <a:custGeom>
                  <a:rect b="b" l="l" r="r" t="t"/>
                  <a:pathLst>
                    <a:path extrusionOk="0" h="160295" w="657346">
                      <a:moveTo>
                        <a:pt x="67474" y="160295"/>
                      </a:moveTo>
                      <a:cubicBezTo>
                        <a:pt x="56711" y="160295"/>
                        <a:pt x="47567" y="159724"/>
                        <a:pt x="40328" y="158485"/>
                      </a:cubicBezTo>
                      <a:cubicBezTo>
                        <a:pt x="20420" y="155152"/>
                        <a:pt x="7752" y="146293"/>
                        <a:pt x="2513" y="132196"/>
                      </a:cubicBezTo>
                      <a:cubicBezTo>
                        <a:pt x="-13870" y="87429"/>
                        <a:pt x="55091" y="5133"/>
                        <a:pt x="58044" y="1704"/>
                      </a:cubicBezTo>
                      <a:cubicBezTo>
                        <a:pt x="59759" y="-296"/>
                        <a:pt x="62807" y="-582"/>
                        <a:pt x="64712" y="1132"/>
                      </a:cubicBezTo>
                      <a:cubicBezTo>
                        <a:pt x="66712" y="2847"/>
                        <a:pt x="66998" y="5800"/>
                        <a:pt x="65283" y="7800"/>
                      </a:cubicBezTo>
                      <a:cubicBezTo>
                        <a:pt x="64616" y="8657"/>
                        <a:pt x="-3106" y="89239"/>
                        <a:pt x="11467" y="128863"/>
                      </a:cubicBezTo>
                      <a:cubicBezTo>
                        <a:pt x="15467" y="139721"/>
                        <a:pt x="25373" y="146293"/>
                        <a:pt x="41852" y="149056"/>
                      </a:cubicBezTo>
                      <a:cubicBezTo>
                        <a:pt x="129577" y="163724"/>
                        <a:pt x="508862" y="84381"/>
                        <a:pt x="650118" y="656"/>
                      </a:cubicBezTo>
                      <a:cubicBezTo>
                        <a:pt x="652404" y="-677"/>
                        <a:pt x="655262" y="85"/>
                        <a:pt x="656690" y="2371"/>
                      </a:cubicBezTo>
                      <a:cubicBezTo>
                        <a:pt x="658024" y="4657"/>
                        <a:pt x="657262" y="7514"/>
                        <a:pt x="654976" y="8943"/>
                      </a:cubicBezTo>
                      <a:cubicBezTo>
                        <a:pt x="524007" y="86572"/>
                        <a:pt x="189775" y="160295"/>
                        <a:pt x="67474" y="1602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4"/>
                <p:cNvSpPr/>
                <p:nvPr/>
              </p:nvSpPr>
              <p:spPr>
                <a:xfrm>
                  <a:off x="5175842" y="3080947"/>
                  <a:ext cx="481538" cy="155075"/>
                </a:xfrm>
                <a:custGeom>
                  <a:rect b="b" l="l" r="r" t="t"/>
                  <a:pathLst>
                    <a:path extrusionOk="0" h="155075" w="481538">
                      <a:moveTo>
                        <a:pt x="78242" y="155075"/>
                      </a:moveTo>
                      <a:cubicBezTo>
                        <a:pt x="71193" y="155075"/>
                        <a:pt x="65002" y="154504"/>
                        <a:pt x="59573" y="153170"/>
                      </a:cubicBezTo>
                      <a:cubicBezTo>
                        <a:pt x="31569" y="146598"/>
                        <a:pt x="13091" y="134025"/>
                        <a:pt x="4804" y="116023"/>
                      </a:cubicBezTo>
                      <a:cubicBezTo>
                        <a:pt x="-7197" y="89734"/>
                        <a:pt x="6709" y="60492"/>
                        <a:pt x="9662" y="54872"/>
                      </a:cubicBezTo>
                      <a:cubicBezTo>
                        <a:pt x="10900" y="52491"/>
                        <a:pt x="13757" y="51634"/>
                        <a:pt x="16044" y="52872"/>
                      </a:cubicBezTo>
                      <a:cubicBezTo>
                        <a:pt x="18425" y="54110"/>
                        <a:pt x="19282" y="56968"/>
                        <a:pt x="18044" y="59254"/>
                      </a:cubicBezTo>
                      <a:cubicBezTo>
                        <a:pt x="15472" y="64207"/>
                        <a:pt x="3280" y="89829"/>
                        <a:pt x="13472" y="112022"/>
                      </a:cubicBezTo>
                      <a:cubicBezTo>
                        <a:pt x="20425" y="127262"/>
                        <a:pt x="36713" y="138025"/>
                        <a:pt x="61668" y="143931"/>
                      </a:cubicBezTo>
                      <a:cubicBezTo>
                        <a:pt x="146345" y="163933"/>
                        <a:pt x="471339" y="2104"/>
                        <a:pt x="474672" y="484"/>
                      </a:cubicBezTo>
                      <a:cubicBezTo>
                        <a:pt x="477053" y="-659"/>
                        <a:pt x="479911" y="294"/>
                        <a:pt x="481054" y="2580"/>
                      </a:cubicBezTo>
                      <a:cubicBezTo>
                        <a:pt x="482197" y="4961"/>
                        <a:pt x="481245" y="7819"/>
                        <a:pt x="478958" y="8962"/>
                      </a:cubicBezTo>
                      <a:cubicBezTo>
                        <a:pt x="466290" y="15248"/>
                        <a:pt x="185398" y="155075"/>
                        <a:pt x="78242" y="1550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4"/>
                <p:cNvSpPr/>
                <p:nvPr/>
              </p:nvSpPr>
              <p:spPr>
                <a:xfrm>
                  <a:off x="5208916" y="3186466"/>
                  <a:ext cx="208167" cy="241485"/>
                </a:xfrm>
                <a:custGeom>
                  <a:rect b="b" l="l" r="r" t="t"/>
                  <a:pathLst>
                    <a:path extrusionOk="0" h="241485" w="208167">
                      <a:moveTo>
                        <a:pt x="4782" y="241485"/>
                      </a:moveTo>
                      <a:cubicBezTo>
                        <a:pt x="4782" y="241485"/>
                        <a:pt x="4115" y="241485"/>
                        <a:pt x="3734" y="241390"/>
                      </a:cubicBezTo>
                      <a:cubicBezTo>
                        <a:pt x="1162" y="240819"/>
                        <a:pt x="-457" y="238247"/>
                        <a:pt x="115" y="235675"/>
                      </a:cubicBezTo>
                      <a:cubicBezTo>
                        <a:pt x="25070" y="120804"/>
                        <a:pt x="193663" y="5646"/>
                        <a:pt x="200806" y="789"/>
                      </a:cubicBezTo>
                      <a:cubicBezTo>
                        <a:pt x="202997" y="-640"/>
                        <a:pt x="205950" y="-69"/>
                        <a:pt x="207379" y="2027"/>
                      </a:cubicBezTo>
                      <a:cubicBezTo>
                        <a:pt x="208807" y="4218"/>
                        <a:pt x="208236" y="7170"/>
                        <a:pt x="206140" y="8599"/>
                      </a:cubicBezTo>
                      <a:cubicBezTo>
                        <a:pt x="204426" y="9742"/>
                        <a:pt x="33547" y="126519"/>
                        <a:pt x="9449" y="237675"/>
                      </a:cubicBezTo>
                      <a:cubicBezTo>
                        <a:pt x="8973" y="239866"/>
                        <a:pt x="6973" y="241390"/>
                        <a:pt x="4782" y="2413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4"/>
                <p:cNvSpPr/>
                <p:nvPr/>
              </p:nvSpPr>
              <p:spPr>
                <a:xfrm>
                  <a:off x="4849913" y="3224758"/>
                  <a:ext cx="391241" cy="322541"/>
                </a:xfrm>
                <a:custGeom>
                  <a:rect b="b" l="l" r="r" t="t"/>
                  <a:pathLst>
                    <a:path extrusionOk="0" h="322541" w="391241">
                      <a:moveTo>
                        <a:pt x="5836" y="322541"/>
                      </a:moveTo>
                      <a:cubicBezTo>
                        <a:pt x="3645" y="322541"/>
                        <a:pt x="1645" y="320922"/>
                        <a:pt x="1168" y="318636"/>
                      </a:cubicBezTo>
                      <a:cubicBezTo>
                        <a:pt x="-24073" y="187191"/>
                        <a:pt x="367881" y="7930"/>
                        <a:pt x="384550" y="406"/>
                      </a:cubicBezTo>
                      <a:cubicBezTo>
                        <a:pt x="386931" y="-642"/>
                        <a:pt x="389788" y="406"/>
                        <a:pt x="390836" y="2787"/>
                      </a:cubicBezTo>
                      <a:cubicBezTo>
                        <a:pt x="391884" y="5168"/>
                        <a:pt x="390836" y="8026"/>
                        <a:pt x="388455" y="9073"/>
                      </a:cubicBezTo>
                      <a:cubicBezTo>
                        <a:pt x="384454" y="10883"/>
                        <a:pt x="-13405" y="192715"/>
                        <a:pt x="10407" y="316826"/>
                      </a:cubicBezTo>
                      <a:cubicBezTo>
                        <a:pt x="10884" y="319398"/>
                        <a:pt x="9169" y="321874"/>
                        <a:pt x="6598" y="322446"/>
                      </a:cubicBezTo>
                      <a:cubicBezTo>
                        <a:pt x="6312" y="322446"/>
                        <a:pt x="6026" y="322446"/>
                        <a:pt x="5740" y="3224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4"/>
                <p:cNvSpPr/>
                <p:nvPr/>
              </p:nvSpPr>
              <p:spPr>
                <a:xfrm>
                  <a:off x="4602495" y="3185842"/>
                  <a:ext cx="580802" cy="217249"/>
                </a:xfrm>
                <a:custGeom>
                  <a:rect b="b" l="l" r="r" t="t"/>
                  <a:pathLst>
                    <a:path extrusionOk="0" h="217249" w="580802">
                      <a:moveTo>
                        <a:pt x="4747" y="217249"/>
                      </a:moveTo>
                      <a:cubicBezTo>
                        <a:pt x="4747" y="217249"/>
                        <a:pt x="4175" y="217249"/>
                        <a:pt x="3889" y="217249"/>
                      </a:cubicBezTo>
                      <a:cubicBezTo>
                        <a:pt x="1318" y="216773"/>
                        <a:pt x="-397" y="214297"/>
                        <a:pt x="79" y="211725"/>
                      </a:cubicBezTo>
                      <a:cubicBezTo>
                        <a:pt x="18939" y="107712"/>
                        <a:pt x="482425" y="17224"/>
                        <a:pt x="575199" y="79"/>
                      </a:cubicBezTo>
                      <a:cubicBezTo>
                        <a:pt x="577866" y="-397"/>
                        <a:pt x="580247" y="1318"/>
                        <a:pt x="580723" y="3889"/>
                      </a:cubicBezTo>
                      <a:cubicBezTo>
                        <a:pt x="581200" y="6461"/>
                        <a:pt x="579485" y="8938"/>
                        <a:pt x="576913" y="9414"/>
                      </a:cubicBezTo>
                      <a:cubicBezTo>
                        <a:pt x="373079" y="46942"/>
                        <a:pt x="24273" y="132191"/>
                        <a:pt x="9509" y="213344"/>
                      </a:cubicBezTo>
                      <a:cubicBezTo>
                        <a:pt x="9128" y="215630"/>
                        <a:pt x="7128" y="217249"/>
                        <a:pt x="4842" y="2172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4"/>
                <p:cNvSpPr/>
                <p:nvPr/>
              </p:nvSpPr>
              <p:spPr>
                <a:xfrm>
                  <a:off x="4567688" y="3075336"/>
                  <a:ext cx="481703" cy="203453"/>
                </a:xfrm>
                <a:custGeom>
                  <a:rect b="b" l="l" r="r" t="t"/>
                  <a:pathLst>
                    <a:path extrusionOk="0" h="203453" w="481703">
                      <a:moveTo>
                        <a:pt x="4787" y="203454"/>
                      </a:moveTo>
                      <a:cubicBezTo>
                        <a:pt x="4120" y="203454"/>
                        <a:pt x="3454" y="203359"/>
                        <a:pt x="2787" y="202978"/>
                      </a:cubicBezTo>
                      <a:cubicBezTo>
                        <a:pt x="406" y="201835"/>
                        <a:pt x="-642" y="199073"/>
                        <a:pt x="406" y="196691"/>
                      </a:cubicBezTo>
                      <a:cubicBezTo>
                        <a:pt x="85178" y="12192"/>
                        <a:pt x="460844" y="476"/>
                        <a:pt x="476846" y="0"/>
                      </a:cubicBezTo>
                      <a:lnTo>
                        <a:pt x="476941" y="0"/>
                      </a:lnTo>
                      <a:cubicBezTo>
                        <a:pt x="479513" y="0"/>
                        <a:pt x="481609" y="2095"/>
                        <a:pt x="481704" y="4667"/>
                      </a:cubicBezTo>
                      <a:cubicBezTo>
                        <a:pt x="481704" y="7334"/>
                        <a:pt x="479704" y="9525"/>
                        <a:pt x="477037" y="9525"/>
                      </a:cubicBezTo>
                      <a:cubicBezTo>
                        <a:pt x="473227" y="9620"/>
                        <a:pt x="91274" y="21526"/>
                        <a:pt x="8978" y="200596"/>
                      </a:cubicBezTo>
                      <a:cubicBezTo>
                        <a:pt x="8216" y="202311"/>
                        <a:pt x="6406" y="203359"/>
                        <a:pt x="4692" y="2033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4"/>
                <p:cNvSpPr/>
                <p:nvPr/>
              </p:nvSpPr>
              <p:spPr>
                <a:xfrm>
                  <a:off x="4681964" y="2985943"/>
                  <a:ext cx="392301" cy="53293"/>
                </a:xfrm>
                <a:custGeom>
                  <a:rect b="b" l="l" r="r" t="t"/>
                  <a:pathLst>
                    <a:path extrusionOk="0" h="53293" w="392301">
                      <a:moveTo>
                        <a:pt x="293704" y="53293"/>
                      </a:moveTo>
                      <a:cubicBezTo>
                        <a:pt x="115682" y="53293"/>
                        <a:pt x="4335" y="9669"/>
                        <a:pt x="3001" y="9193"/>
                      </a:cubicBezTo>
                      <a:cubicBezTo>
                        <a:pt x="525" y="8240"/>
                        <a:pt x="-618" y="5478"/>
                        <a:pt x="334" y="3001"/>
                      </a:cubicBezTo>
                      <a:cubicBezTo>
                        <a:pt x="1287" y="525"/>
                        <a:pt x="4049" y="-618"/>
                        <a:pt x="6526" y="334"/>
                      </a:cubicBezTo>
                      <a:cubicBezTo>
                        <a:pt x="8049" y="906"/>
                        <a:pt x="157402" y="59294"/>
                        <a:pt x="387145" y="39768"/>
                      </a:cubicBezTo>
                      <a:cubicBezTo>
                        <a:pt x="389716" y="39482"/>
                        <a:pt x="392098" y="41482"/>
                        <a:pt x="392288" y="44149"/>
                      </a:cubicBezTo>
                      <a:cubicBezTo>
                        <a:pt x="392479" y="46816"/>
                        <a:pt x="390574" y="49102"/>
                        <a:pt x="387906" y="49293"/>
                      </a:cubicBezTo>
                      <a:cubicBezTo>
                        <a:pt x="354760" y="52150"/>
                        <a:pt x="323232" y="53293"/>
                        <a:pt x="293609" y="532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49" name="Google Shape;2149;p4"/>
              <p:cNvGrpSpPr/>
              <p:nvPr/>
            </p:nvGrpSpPr>
            <p:grpSpPr>
              <a:xfrm>
                <a:off x="6491929" y="2906116"/>
                <a:ext cx="1130802" cy="641279"/>
                <a:chOff x="6491929" y="2906116"/>
                <a:chExt cx="1130802" cy="641279"/>
              </a:xfrm>
            </p:grpSpPr>
            <p:sp>
              <p:nvSpPr>
                <p:cNvPr id="2150" name="Google Shape;2150;p4"/>
                <p:cNvSpPr/>
                <p:nvPr/>
              </p:nvSpPr>
              <p:spPr>
                <a:xfrm>
                  <a:off x="6491929" y="2906116"/>
                  <a:ext cx="683639" cy="114164"/>
                </a:xfrm>
                <a:custGeom>
                  <a:rect b="b" l="l" r="r" t="t"/>
                  <a:pathLst>
                    <a:path extrusionOk="0" h="114164" w="683639">
                      <a:moveTo>
                        <a:pt x="455986" y="114165"/>
                      </a:moveTo>
                      <a:cubicBezTo>
                        <a:pt x="305491" y="114165"/>
                        <a:pt x="16884" y="43489"/>
                        <a:pt x="3644" y="40251"/>
                      </a:cubicBezTo>
                      <a:cubicBezTo>
                        <a:pt x="1072" y="39584"/>
                        <a:pt x="-452" y="37012"/>
                        <a:pt x="120" y="34536"/>
                      </a:cubicBezTo>
                      <a:cubicBezTo>
                        <a:pt x="787" y="31964"/>
                        <a:pt x="3358" y="30345"/>
                        <a:pt x="5835" y="31012"/>
                      </a:cubicBezTo>
                      <a:cubicBezTo>
                        <a:pt x="9359" y="31869"/>
                        <a:pt x="361022" y="117975"/>
                        <a:pt x="492277" y="102830"/>
                      </a:cubicBezTo>
                      <a:cubicBezTo>
                        <a:pt x="579240" y="92829"/>
                        <a:pt x="644391" y="67778"/>
                        <a:pt x="666489" y="35774"/>
                      </a:cubicBezTo>
                      <a:cubicBezTo>
                        <a:pt x="673347" y="25773"/>
                        <a:pt x="675633" y="15772"/>
                        <a:pt x="673156" y="5961"/>
                      </a:cubicBezTo>
                      <a:cubicBezTo>
                        <a:pt x="672490" y="3389"/>
                        <a:pt x="674109" y="817"/>
                        <a:pt x="676585" y="151"/>
                      </a:cubicBezTo>
                      <a:cubicBezTo>
                        <a:pt x="679062" y="-516"/>
                        <a:pt x="681729" y="1103"/>
                        <a:pt x="682396" y="3580"/>
                      </a:cubicBezTo>
                      <a:cubicBezTo>
                        <a:pt x="685539" y="15962"/>
                        <a:pt x="682681" y="29011"/>
                        <a:pt x="674299" y="41108"/>
                      </a:cubicBezTo>
                      <a:cubicBezTo>
                        <a:pt x="650296" y="75779"/>
                        <a:pt x="584383" y="101687"/>
                        <a:pt x="493324" y="112165"/>
                      </a:cubicBezTo>
                      <a:cubicBezTo>
                        <a:pt x="482180" y="113403"/>
                        <a:pt x="469607" y="114070"/>
                        <a:pt x="455891" y="1140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4"/>
                <p:cNvSpPr/>
                <p:nvPr/>
              </p:nvSpPr>
              <p:spPr>
                <a:xfrm>
                  <a:off x="6497040" y="2988294"/>
                  <a:ext cx="657414" cy="160288"/>
                </a:xfrm>
                <a:custGeom>
                  <a:rect b="b" l="l" r="r" t="t"/>
                  <a:pathLst>
                    <a:path extrusionOk="0" h="160288" w="657414">
                      <a:moveTo>
                        <a:pt x="589845" y="160289"/>
                      </a:moveTo>
                      <a:cubicBezTo>
                        <a:pt x="467640" y="160289"/>
                        <a:pt x="133312" y="86470"/>
                        <a:pt x="2343" y="8936"/>
                      </a:cubicBezTo>
                      <a:cubicBezTo>
                        <a:pt x="57" y="7603"/>
                        <a:pt x="-705" y="4650"/>
                        <a:pt x="724" y="2364"/>
                      </a:cubicBezTo>
                      <a:cubicBezTo>
                        <a:pt x="2058" y="78"/>
                        <a:pt x="5010" y="-589"/>
                        <a:pt x="7201" y="650"/>
                      </a:cubicBezTo>
                      <a:cubicBezTo>
                        <a:pt x="148457" y="84374"/>
                        <a:pt x="527647" y="163622"/>
                        <a:pt x="615467" y="149049"/>
                      </a:cubicBezTo>
                      <a:cubicBezTo>
                        <a:pt x="631946" y="146287"/>
                        <a:pt x="641947" y="139715"/>
                        <a:pt x="645852" y="128856"/>
                      </a:cubicBezTo>
                      <a:cubicBezTo>
                        <a:pt x="660425" y="89232"/>
                        <a:pt x="592703" y="8555"/>
                        <a:pt x="592036" y="7793"/>
                      </a:cubicBezTo>
                      <a:cubicBezTo>
                        <a:pt x="590321" y="5793"/>
                        <a:pt x="590607" y="2745"/>
                        <a:pt x="592608" y="1126"/>
                      </a:cubicBezTo>
                      <a:cubicBezTo>
                        <a:pt x="594608" y="-589"/>
                        <a:pt x="597656" y="-303"/>
                        <a:pt x="599370" y="1697"/>
                      </a:cubicBezTo>
                      <a:cubicBezTo>
                        <a:pt x="602323" y="5222"/>
                        <a:pt x="671284" y="87422"/>
                        <a:pt x="654901" y="132190"/>
                      </a:cubicBezTo>
                      <a:cubicBezTo>
                        <a:pt x="649758" y="146287"/>
                        <a:pt x="636994" y="155145"/>
                        <a:pt x="617087" y="158479"/>
                      </a:cubicBezTo>
                      <a:cubicBezTo>
                        <a:pt x="609848" y="159717"/>
                        <a:pt x="600704" y="160289"/>
                        <a:pt x="589941" y="1602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4"/>
                <p:cNvSpPr/>
                <p:nvPr/>
              </p:nvSpPr>
              <p:spPr>
                <a:xfrm>
                  <a:off x="6533034" y="3080930"/>
                  <a:ext cx="481692" cy="155092"/>
                </a:xfrm>
                <a:custGeom>
                  <a:rect b="b" l="l" r="r" t="t"/>
                  <a:pathLst>
                    <a:path extrusionOk="0" h="155092" w="481692">
                      <a:moveTo>
                        <a:pt x="403356" y="155092"/>
                      </a:moveTo>
                      <a:cubicBezTo>
                        <a:pt x="296200" y="155092"/>
                        <a:pt x="15307" y="15361"/>
                        <a:pt x="2639" y="8979"/>
                      </a:cubicBezTo>
                      <a:cubicBezTo>
                        <a:pt x="258" y="7836"/>
                        <a:pt x="-695" y="4978"/>
                        <a:pt x="544" y="2597"/>
                      </a:cubicBezTo>
                      <a:cubicBezTo>
                        <a:pt x="1686" y="216"/>
                        <a:pt x="4544" y="-641"/>
                        <a:pt x="6925" y="502"/>
                      </a:cubicBezTo>
                      <a:cubicBezTo>
                        <a:pt x="10164" y="2121"/>
                        <a:pt x="335157" y="163951"/>
                        <a:pt x="419929" y="143948"/>
                      </a:cubicBezTo>
                      <a:cubicBezTo>
                        <a:pt x="444980" y="138043"/>
                        <a:pt x="461172" y="127375"/>
                        <a:pt x="468221" y="112039"/>
                      </a:cubicBezTo>
                      <a:cubicBezTo>
                        <a:pt x="478413" y="89751"/>
                        <a:pt x="466221" y="64129"/>
                        <a:pt x="463649" y="59271"/>
                      </a:cubicBezTo>
                      <a:cubicBezTo>
                        <a:pt x="462411" y="56985"/>
                        <a:pt x="463363" y="54032"/>
                        <a:pt x="465649" y="52889"/>
                      </a:cubicBezTo>
                      <a:cubicBezTo>
                        <a:pt x="468030" y="51651"/>
                        <a:pt x="470888" y="52603"/>
                        <a:pt x="472031" y="54889"/>
                      </a:cubicBezTo>
                      <a:cubicBezTo>
                        <a:pt x="474984" y="60509"/>
                        <a:pt x="488890" y="89751"/>
                        <a:pt x="476889" y="116040"/>
                      </a:cubicBezTo>
                      <a:cubicBezTo>
                        <a:pt x="468602" y="134137"/>
                        <a:pt x="450219" y="146615"/>
                        <a:pt x="422120" y="153187"/>
                      </a:cubicBezTo>
                      <a:cubicBezTo>
                        <a:pt x="416691" y="154426"/>
                        <a:pt x="410500" y="155092"/>
                        <a:pt x="403451" y="15509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4"/>
                <p:cNvSpPr/>
                <p:nvPr/>
              </p:nvSpPr>
              <p:spPr>
                <a:xfrm>
                  <a:off x="6773323" y="3186494"/>
                  <a:ext cx="208234" cy="241552"/>
                </a:xfrm>
                <a:custGeom>
                  <a:rect b="b" l="l" r="r" t="t"/>
                  <a:pathLst>
                    <a:path extrusionOk="0" h="241552" w="208234">
                      <a:moveTo>
                        <a:pt x="203452" y="241457"/>
                      </a:moveTo>
                      <a:cubicBezTo>
                        <a:pt x="201262" y="241457"/>
                        <a:pt x="199261" y="239933"/>
                        <a:pt x="198785" y="237742"/>
                      </a:cubicBezTo>
                      <a:cubicBezTo>
                        <a:pt x="174592" y="126586"/>
                        <a:pt x="3808" y="9904"/>
                        <a:pt x="2094" y="8666"/>
                      </a:cubicBezTo>
                      <a:cubicBezTo>
                        <a:pt x="-97" y="7237"/>
                        <a:pt x="-668" y="4189"/>
                        <a:pt x="856" y="2094"/>
                      </a:cubicBezTo>
                      <a:cubicBezTo>
                        <a:pt x="2380" y="-97"/>
                        <a:pt x="5333" y="-668"/>
                        <a:pt x="7428" y="856"/>
                      </a:cubicBezTo>
                      <a:cubicBezTo>
                        <a:pt x="14572" y="5713"/>
                        <a:pt x="183164" y="120871"/>
                        <a:pt x="208120" y="235742"/>
                      </a:cubicBezTo>
                      <a:cubicBezTo>
                        <a:pt x="208691" y="238314"/>
                        <a:pt x="207072" y="240886"/>
                        <a:pt x="204500" y="241457"/>
                      </a:cubicBezTo>
                      <a:cubicBezTo>
                        <a:pt x="204119" y="241457"/>
                        <a:pt x="203834" y="241552"/>
                        <a:pt x="203452" y="2415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4"/>
                <p:cNvSpPr/>
                <p:nvPr/>
              </p:nvSpPr>
              <p:spPr>
                <a:xfrm>
                  <a:off x="6949128" y="3224854"/>
                  <a:ext cx="391336" cy="322541"/>
                </a:xfrm>
                <a:custGeom>
                  <a:rect b="b" l="l" r="r" t="t"/>
                  <a:pathLst>
                    <a:path extrusionOk="0" h="322541" w="391336">
                      <a:moveTo>
                        <a:pt x="385597" y="322446"/>
                      </a:moveTo>
                      <a:cubicBezTo>
                        <a:pt x="385597" y="322446"/>
                        <a:pt x="385025" y="322446"/>
                        <a:pt x="384644" y="322446"/>
                      </a:cubicBezTo>
                      <a:cubicBezTo>
                        <a:pt x="382072" y="321970"/>
                        <a:pt x="380358" y="319493"/>
                        <a:pt x="380834" y="316826"/>
                      </a:cubicBezTo>
                      <a:cubicBezTo>
                        <a:pt x="404742" y="192715"/>
                        <a:pt x="6883" y="10883"/>
                        <a:pt x="2787" y="9073"/>
                      </a:cubicBezTo>
                      <a:cubicBezTo>
                        <a:pt x="406" y="8026"/>
                        <a:pt x="-642" y="5168"/>
                        <a:pt x="406" y="2787"/>
                      </a:cubicBezTo>
                      <a:cubicBezTo>
                        <a:pt x="1454" y="406"/>
                        <a:pt x="4311" y="-642"/>
                        <a:pt x="6692" y="406"/>
                      </a:cubicBezTo>
                      <a:cubicBezTo>
                        <a:pt x="23361" y="7930"/>
                        <a:pt x="415410" y="187191"/>
                        <a:pt x="390169" y="318636"/>
                      </a:cubicBezTo>
                      <a:cubicBezTo>
                        <a:pt x="389693" y="320922"/>
                        <a:pt x="387692" y="322541"/>
                        <a:pt x="385502" y="3225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4"/>
                <p:cNvSpPr/>
                <p:nvPr/>
              </p:nvSpPr>
              <p:spPr>
                <a:xfrm>
                  <a:off x="7007272" y="3185842"/>
                  <a:ext cx="580803" cy="217249"/>
                </a:xfrm>
                <a:custGeom>
                  <a:rect b="b" l="l" r="r" t="t"/>
                  <a:pathLst>
                    <a:path extrusionOk="0" h="217249" w="580803">
                      <a:moveTo>
                        <a:pt x="575961" y="217249"/>
                      </a:moveTo>
                      <a:cubicBezTo>
                        <a:pt x="573675" y="217249"/>
                        <a:pt x="571675" y="215630"/>
                        <a:pt x="571294" y="213344"/>
                      </a:cubicBezTo>
                      <a:cubicBezTo>
                        <a:pt x="556530" y="132191"/>
                        <a:pt x="207629" y="46942"/>
                        <a:pt x="3889" y="9414"/>
                      </a:cubicBezTo>
                      <a:cubicBezTo>
                        <a:pt x="1318" y="8938"/>
                        <a:pt x="-397" y="6461"/>
                        <a:pt x="79" y="3889"/>
                      </a:cubicBezTo>
                      <a:cubicBezTo>
                        <a:pt x="556" y="1318"/>
                        <a:pt x="3032" y="-397"/>
                        <a:pt x="5604" y="79"/>
                      </a:cubicBezTo>
                      <a:cubicBezTo>
                        <a:pt x="98282" y="17129"/>
                        <a:pt x="561769" y="107712"/>
                        <a:pt x="580724" y="211725"/>
                      </a:cubicBezTo>
                      <a:cubicBezTo>
                        <a:pt x="581200" y="214297"/>
                        <a:pt x="579485" y="216773"/>
                        <a:pt x="576913" y="217249"/>
                      </a:cubicBezTo>
                      <a:cubicBezTo>
                        <a:pt x="576628" y="217249"/>
                        <a:pt x="576342" y="217249"/>
                        <a:pt x="576056" y="2172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4"/>
                <p:cNvSpPr/>
                <p:nvPr/>
              </p:nvSpPr>
              <p:spPr>
                <a:xfrm>
                  <a:off x="7140987" y="3075431"/>
                  <a:ext cx="481744" cy="203358"/>
                </a:xfrm>
                <a:custGeom>
                  <a:rect b="b" l="l" r="r" t="t"/>
                  <a:pathLst>
                    <a:path extrusionOk="0" h="203358" w="481744">
                      <a:moveTo>
                        <a:pt x="477012" y="203359"/>
                      </a:moveTo>
                      <a:cubicBezTo>
                        <a:pt x="475202" y="203359"/>
                        <a:pt x="473488" y="202311"/>
                        <a:pt x="472726" y="200597"/>
                      </a:cubicBezTo>
                      <a:cubicBezTo>
                        <a:pt x="390430" y="21527"/>
                        <a:pt x="8572" y="9620"/>
                        <a:pt x="4667" y="9525"/>
                      </a:cubicBezTo>
                      <a:cubicBezTo>
                        <a:pt x="2000" y="9525"/>
                        <a:pt x="0" y="7239"/>
                        <a:pt x="0" y="4667"/>
                      </a:cubicBezTo>
                      <a:cubicBezTo>
                        <a:pt x="0" y="2096"/>
                        <a:pt x="2286" y="95"/>
                        <a:pt x="4858" y="0"/>
                      </a:cubicBezTo>
                      <a:cubicBezTo>
                        <a:pt x="20765" y="381"/>
                        <a:pt x="396526" y="12097"/>
                        <a:pt x="481298" y="196596"/>
                      </a:cubicBezTo>
                      <a:cubicBezTo>
                        <a:pt x="482441" y="198977"/>
                        <a:pt x="481298" y="201835"/>
                        <a:pt x="478917" y="202882"/>
                      </a:cubicBezTo>
                      <a:cubicBezTo>
                        <a:pt x="478250" y="203168"/>
                        <a:pt x="477584" y="203359"/>
                        <a:pt x="476917" y="2033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4"/>
                <p:cNvSpPr/>
                <p:nvPr/>
              </p:nvSpPr>
              <p:spPr>
                <a:xfrm>
                  <a:off x="7116113" y="2985943"/>
                  <a:ext cx="392301" cy="53293"/>
                </a:xfrm>
                <a:custGeom>
                  <a:rect b="b" l="l" r="r" t="t"/>
                  <a:pathLst>
                    <a:path extrusionOk="0" h="53293" w="392301">
                      <a:moveTo>
                        <a:pt x="98692" y="53293"/>
                      </a:moveTo>
                      <a:cubicBezTo>
                        <a:pt x="69069" y="53293"/>
                        <a:pt x="37542" y="52055"/>
                        <a:pt x="4395" y="49293"/>
                      </a:cubicBezTo>
                      <a:cubicBezTo>
                        <a:pt x="1728" y="49102"/>
                        <a:pt x="-178" y="46721"/>
                        <a:pt x="13" y="44149"/>
                      </a:cubicBezTo>
                      <a:cubicBezTo>
                        <a:pt x="204" y="41578"/>
                        <a:pt x="2775" y="39577"/>
                        <a:pt x="5157" y="39768"/>
                      </a:cubicBezTo>
                      <a:cubicBezTo>
                        <a:pt x="234804" y="59294"/>
                        <a:pt x="384252" y="906"/>
                        <a:pt x="385776" y="334"/>
                      </a:cubicBezTo>
                      <a:cubicBezTo>
                        <a:pt x="388157" y="-618"/>
                        <a:pt x="391014" y="525"/>
                        <a:pt x="391967" y="3001"/>
                      </a:cubicBezTo>
                      <a:cubicBezTo>
                        <a:pt x="392919" y="5478"/>
                        <a:pt x="391776" y="8240"/>
                        <a:pt x="389300" y="9193"/>
                      </a:cubicBezTo>
                      <a:cubicBezTo>
                        <a:pt x="388062" y="9669"/>
                        <a:pt x="276619" y="53293"/>
                        <a:pt x="98597" y="532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58" name="Google Shape;2158;p4"/>
              <p:cNvSpPr/>
              <p:nvPr/>
            </p:nvSpPr>
            <p:spPr>
              <a:xfrm>
                <a:off x="6103972" y="3904979"/>
                <a:ext cx="43351" cy="14271"/>
              </a:xfrm>
              <a:custGeom>
                <a:rect b="b" l="l" r="r" t="t"/>
                <a:pathLst>
                  <a:path extrusionOk="0" h="14271" w="43351">
                    <a:moveTo>
                      <a:pt x="4791" y="14272"/>
                    </a:moveTo>
                    <a:cubicBezTo>
                      <a:pt x="2410" y="14272"/>
                      <a:pt x="314" y="12462"/>
                      <a:pt x="28" y="9986"/>
                    </a:cubicBezTo>
                    <a:cubicBezTo>
                      <a:pt x="-257" y="7414"/>
                      <a:pt x="1648" y="5033"/>
                      <a:pt x="4315" y="4747"/>
                    </a:cubicBezTo>
                    <a:cubicBezTo>
                      <a:pt x="16030" y="3604"/>
                      <a:pt x="27270" y="1984"/>
                      <a:pt x="37747" y="79"/>
                    </a:cubicBezTo>
                    <a:cubicBezTo>
                      <a:pt x="40319" y="-397"/>
                      <a:pt x="42796" y="1318"/>
                      <a:pt x="43272" y="3890"/>
                    </a:cubicBezTo>
                    <a:cubicBezTo>
                      <a:pt x="43748" y="6461"/>
                      <a:pt x="42034" y="8938"/>
                      <a:pt x="39462" y="9414"/>
                    </a:cubicBezTo>
                    <a:cubicBezTo>
                      <a:pt x="28794" y="11414"/>
                      <a:pt x="17269" y="13033"/>
                      <a:pt x="5267" y="14272"/>
                    </a:cubicBezTo>
                    <a:cubicBezTo>
                      <a:pt x="5077" y="14272"/>
                      <a:pt x="4981" y="14272"/>
                      <a:pt x="4791" y="14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4"/>
              <p:cNvSpPr/>
              <p:nvPr/>
            </p:nvSpPr>
            <p:spPr>
              <a:xfrm>
                <a:off x="5584563" y="3791823"/>
                <a:ext cx="496386" cy="129903"/>
              </a:xfrm>
              <a:custGeom>
                <a:rect b="b" l="l" r="r" t="t"/>
                <a:pathLst>
                  <a:path extrusionOk="0" h="129903" w="496386">
                    <a:moveTo>
                      <a:pt x="470193" y="129904"/>
                    </a:moveTo>
                    <a:cubicBezTo>
                      <a:pt x="299314" y="129904"/>
                      <a:pt x="66809" y="63991"/>
                      <a:pt x="1658" y="8365"/>
                    </a:cubicBezTo>
                    <a:cubicBezTo>
                      <a:pt x="-342" y="6650"/>
                      <a:pt x="-533" y="3697"/>
                      <a:pt x="1087" y="1697"/>
                    </a:cubicBezTo>
                    <a:cubicBezTo>
                      <a:pt x="2801" y="-303"/>
                      <a:pt x="5849" y="-589"/>
                      <a:pt x="7849" y="1126"/>
                    </a:cubicBezTo>
                    <a:cubicBezTo>
                      <a:pt x="74620" y="58085"/>
                      <a:pt x="320841" y="125999"/>
                      <a:pt x="491434" y="119998"/>
                    </a:cubicBezTo>
                    <a:cubicBezTo>
                      <a:pt x="494101" y="119998"/>
                      <a:pt x="496291" y="121998"/>
                      <a:pt x="496387" y="124570"/>
                    </a:cubicBezTo>
                    <a:cubicBezTo>
                      <a:pt x="496387" y="127237"/>
                      <a:pt x="494386" y="129427"/>
                      <a:pt x="491815" y="129523"/>
                    </a:cubicBezTo>
                    <a:cubicBezTo>
                      <a:pt x="484766" y="129809"/>
                      <a:pt x="477622" y="129904"/>
                      <a:pt x="470288" y="129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4"/>
              <p:cNvSpPr/>
              <p:nvPr/>
            </p:nvSpPr>
            <p:spPr>
              <a:xfrm>
                <a:off x="6297575" y="4372425"/>
                <a:ext cx="76525" cy="34886"/>
              </a:xfrm>
              <a:custGeom>
                <a:rect b="b" l="l" r="r" t="t"/>
                <a:pathLst>
                  <a:path extrusionOk="0" h="34886" w="76525">
                    <a:moveTo>
                      <a:pt x="4735" y="34887"/>
                    </a:moveTo>
                    <a:cubicBezTo>
                      <a:pt x="2640" y="34887"/>
                      <a:pt x="735" y="33553"/>
                      <a:pt x="163" y="31363"/>
                    </a:cubicBezTo>
                    <a:cubicBezTo>
                      <a:pt x="-504" y="28791"/>
                      <a:pt x="925" y="26219"/>
                      <a:pt x="3497" y="25457"/>
                    </a:cubicBezTo>
                    <a:cubicBezTo>
                      <a:pt x="28452" y="18504"/>
                      <a:pt x="50741" y="10122"/>
                      <a:pt x="69600" y="502"/>
                    </a:cubicBezTo>
                    <a:cubicBezTo>
                      <a:pt x="71887" y="-641"/>
                      <a:pt x="74839" y="216"/>
                      <a:pt x="75982" y="2597"/>
                    </a:cubicBezTo>
                    <a:cubicBezTo>
                      <a:pt x="77221" y="4978"/>
                      <a:pt x="76268" y="7836"/>
                      <a:pt x="73887" y="8979"/>
                    </a:cubicBezTo>
                    <a:cubicBezTo>
                      <a:pt x="54360" y="18885"/>
                      <a:pt x="31500" y="27553"/>
                      <a:pt x="5973" y="34696"/>
                    </a:cubicBezTo>
                    <a:cubicBezTo>
                      <a:pt x="5592" y="34792"/>
                      <a:pt x="5116" y="34887"/>
                      <a:pt x="4735" y="348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161;p4"/>
              <p:cNvSpPr/>
              <p:nvPr/>
            </p:nvSpPr>
            <p:spPr>
              <a:xfrm>
                <a:off x="5801773" y="4372452"/>
                <a:ext cx="462234" cy="59339"/>
              </a:xfrm>
              <a:custGeom>
                <a:rect b="b" l="l" r="r" t="t"/>
                <a:pathLst>
                  <a:path extrusionOk="0" h="59339" w="462234">
                    <a:moveTo>
                      <a:pt x="291464" y="59244"/>
                    </a:moveTo>
                    <a:cubicBezTo>
                      <a:pt x="166115" y="59244"/>
                      <a:pt x="45242" y="38003"/>
                      <a:pt x="2094" y="8666"/>
                    </a:cubicBezTo>
                    <a:cubicBezTo>
                      <a:pt x="-97" y="7142"/>
                      <a:pt x="-668" y="4190"/>
                      <a:pt x="856" y="2094"/>
                    </a:cubicBezTo>
                    <a:cubicBezTo>
                      <a:pt x="2380" y="-97"/>
                      <a:pt x="5332" y="-668"/>
                      <a:pt x="7428" y="856"/>
                    </a:cubicBezTo>
                    <a:cubicBezTo>
                      <a:pt x="62387" y="38194"/>
                      <a:pt x="285368" y="68579"/>
                      <a:pt x="456532" y="35527"/>
                    </a:cubicBezTo>
                    <a:cubicBezTo>
                      <a:pt x="459103" y="35051"/>
                      <a:pt x="461580" y="36670"/>
                      <a:pt x="462152" y="39337"/>
                    </a:cubicBezTo>
                    <a:cubicBezTo>
                      <a:pt x="462628" y="41909"/>
                      <a:pt x="461008" y="44385"/>
                      <a:pt x="458341" y="44956"/>
                    </a:cubicBezTo>
                    <a:cubicBezTo>
                      <a:pt x="406430" y="54958"/>
                      <a:pt x="348423" y="59339"/>
                      <a:pt x="291464" y="593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4"/>
              <p:cNvSpPr/>
              <p:nvPr/>
            </p:nvSpPr>
            <p:spPr>
              <a:xfrm>
                <a:off x="6100381" y="2809969"/>
                <a:ext cx="52676" cy="10477"/>
              </a:xfrm>
              <a:custGeom>
                <a:rect b="b" l="l" r="r" t="t"/>
                <a:pathLst>
                  <a:path extrusionOk="0" h="10477" w="52676">
                    <a:moveTo>
                      <a:pt x="47911" y="10477"/>
                    </a:moveTo>
                    <a:cubicBezTo>
                      <a:pt x="47911" y="10477"/>
                      <a:pt x="47815" y="10477"/>
                      <a:pt x="47720" y="10477"/>
                    </a:cubicBezTo>
                    <a:cubicBezTo>
                      <a:pt x="33338" y="9906"/>
                      <a:pt x="18859" y="9525"/>
                      <a:pt x="4763" y="9525"/>
                    </a:cubicBezTo>
                    <a:cubicBezTo>
                      <a:pt x="2095" y="9525"/>
                      <a:pt x="0" y="7429"/>
                      <a:pt x="0" y="4763"/>
                    </a:cubicBezTo>
                    <a:cubicBezTo>
                      <a:pt x="0" y="2096"/>
                      <a:pt x="2095" y="0"/>
                      <a:pt x="4763" y="0"/>
                    </a:cubicBezTo>
                    <a:lnTo>
                      <a:pt x="4763" y="0"/>
                    </a:lnTo>
                    <a:cubicBezTo>
                      <a:pt x="19050" y="0"/>
                      <a:pt x="33623" y="381"/>
                      <a:pt x="48101" y="952"/>
                    </a:cubicBezTo>
                    <a:cubicBezTo>
                      <a:pt x="50768" y="1048"/>
                      <a:pt x="52768" y="3238"/>
                      <a:pt x="52673" y="5905"/>
                    </a:cubicBezTo>
                    <a:cubicBezTo>
                      <a:pt x="52578" y="8477"/>
                      <a:pt x="50482" y="10477"/>
                      <a:pt x="47911" y="104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4"/>
              <p:cNvSpPr/>
              <p:nvPr/>
            </p:nvSpPr>
            <p:spPr>
              <a:xfrm>
                <a:off x="5748893" y="2810922"/>
                <a:ext cx="315867" cy="82867"/>
              </a:xfrm>
              <a:custGeom>
                <a:rect b="b" l="l" r="r" t="t"/>
                <a:pathLst>
                  <a:path extrusionOk="0" h="82867" w="315867">
                    <a:moveTo>
                      <a:pt x="4777" y="82867"/>
                    </a:moveTo>
                    <a:cubicBezTo>
                      <a:pt x="3158" y="82867"/>
                      <a:pt x="1539" y="82010"/>
                      <a:pt x="682" y="80581"/>
                    </a:cubicBezTo>
                    <a:cubicBezTo>
                      <a:pt x="-652" y="78296"/>
                      <a:pt x="15" y="75438"/>
                      <a:pt x="2301" y="74009"/>
                    </a:cubicBezTo>
                    <a:cubicBezTo>
                      <a:pt x="3349" y="73342"/>
                      <a:pt x="113553" y="8477"/>
                      <a:pt x="310911" y="0"/>
                    </a:cubicBezTo>
                    <a:cubicBezTo>
                      <a:pt x="313578" y="0"/>
                      <a:pt x="315769" y="1905"/>
                      <a:pt x="315864" y="4572"/>
                    </a:cubicBezTo>
                    <a:cubicBezTo>
                      <a:pt x="315959" y="7239"/>
                      <a:pt x="313959" y="9430"/>
                      <a:pt x="311292" y="9525"/>
                    </a:cubicBezTo>
                    <a:cubicBezTo>
                      <a:pt x="116315" y="18002"/>
                      <a:pt x="8301" y="81534"/>
                      <a:pt x="7159" y="82201"/>
                    </a:cubicBezTo>
                    <a:cubicBezTo>
                      <a:pt x="6397" y="82677"/>
                      <a:pt x="5539" y="82867"/>
                      <a:pt x="4682" y="82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4" name="Google Shape;2164;p4"/>
            <p:cNvGrpSpPr/>
            <p:nvPr/>
          </p:nvGrpSpPr>
          <p:grpSpPr>
            <a:xfrm>
              <a:off x="204417" y="4679796"/>
              <a:ext cx="303438" cy="215198"/>
              <a:chOff x="4033839" y="1966912"/>
              <a:chExt cx="4122796" cy="2923888"/>
            </a:xfrm>
          </p:grpSpPr>
          <p:sp>
            <p:nvSpPr>
              <p:cNvPr id="2165" name="Google Shape;2165;p4"/>
              <p:cNvSpPr/>
              <p:nvPr/>
            </p:nvSpPr>
            <p:spPr>
              <a:xfrm>
                <a:off x="5504691" y="3356978"/>
                <a:ext cx="1181092" cy="1533822"/>
              </a:xfrm>
              <a:custGeom>
                <a:rect b="b" l="l" r="r" t="t"/>
                <a:pathLst>
                  <a:path extrusionOk="0" h="1533822" w="1181092">
                    <a:moveTo>
                      <a:pt x="590546" y="1533823"/>
                    </a:moveTo>
                    <a:cubicBezTo>
                      <a:pt x="583212" y="1533823"/>
                      <a:pt x="581212" y="1528870"/>
                      <a:pt x="576163" y="1515630"/>
                    </a:cubicBezTo>
                    <a:cubicBezTo>
                      <a:pt x="563686" y="1483721"/>
                      <a:pt x="525872" y="1386566"/>
                      <a:pt x="432145" y="1333036"/>
                    </a:cubicBezTo>
                    <a:cubicBezTo>
                      <a:pt x="162207" y="1179112"/>
                      <a:pt x="-11243" y="863834"/>
                      <a:pt x="568" y="548462"/>
                    </a:cubicBezTo>
                    <a:cubicBezTo>
                      <a:pt x="13998" y="190703"/>
                      <a:pt x="270982" y="3727"/>
                      <a:pt x="273554" y="1822"/>
                    </a:cubicBezTo>
                    <a:cubicBezTo>
                      <a:pt x="277840" y="-1226"/>
                      <a:pt x="283746" y="-274"/>
                      <a:pt x="286794" y="4013"/>
                    </a:cubicBezTo>
                    <a:cubicBezTo>
                      <a:pt x="289842" y="8299"/>
                      <a:pt x="288889" y="14204"/>
                      <a:pt x="284603" y="17252"/>
                    </a:cubicBezTo>
                    <a:cubicBezTo>
                      <a:pt x="282127" y="19062"/>
                      <a:pt x="32667" y="200894"/>
                      <a:pt x="19618" y="549033"/>
                    </a:cubicBezTo>
                    <a:cubicBezTo>
                      <a:pt x="8092" y="857453"/>
                      <a:pt x="177638" y="1165777"/>
                      <a:pt x="441575" y="1316367"/>
                    </a:cubicBezTo>
                    <a:cubicBezTo>
                      <a:pt x="533872" y="1369040"/>
                      <a:pt x="574735" y="1460290"/>
                      <a:pt x="590546" y="1500104"/>
                    </a:cubicBezTo>
                    <a:cubicBezTo>
                      <a:pt x="606453" y="1460290"/>
                      <a:pt x="647220" y="1368945"/>
                      <a:pt x="739517" y="1316367"/>
                    </a:cubicBezTo>
                    <a:cubicBezTo>
                      <a:pt x="1003455" y="1165872"/>
                      <a:pt x="1173000" y="857453"/>
                      <a:pt x="1161475" y="549033"/>
                    </a:cubicBezTo>
                    <a:cubicBezTo>
                      <a:pt x="1148425" y="200513"/>
                      <a:pt x="898966" y="19062"/>
                      <a:pt x="896489" y="17252"/>
                    </a:cubicBezTo>
                    <a:cubicBezTo>
                      <a:pt x="892203" y="14204"/>
                      <a:pt x="891251" y="8299"/>
                      <a:pt x="894298" y="4013"/>
                    </a:cubicBezTo>
                    <a:cubicBezTo>
                      <a:pt x="897347" y="-274"/>
                      <a:pt x="903252" y="-1321"/>
                      <a:pt x="907538" y="1822"/>
                    </a:cubicBezTo>
                    <a:cubicBezTo>
                      <a:pt x="910110" y="3632"/>
                      <a:pt x="1167095" y="190607"/>
                      <a:pt x="1180525" y="548462"/>
                    </a:cubicBezTo>
                    <a:cubicBezTo>
                      <a:pt x="1192336" y="863739"/>
                      <a:pt x="1018981" y="1179112"/>
                      <a:pt x="748947" y="1333036"/>
                    </a:cubicBezTo>
                    <a:cubicBezTo>
                      <a:pt x="655221" y="1386471"/>
                      <a:pt x="617407" y="1483626"/>
                      <a:pt x="604929" y="1515630"/>
                    </a:cubicBezTo>
                    <a:cubicBezTo>
                      <a:pt x="599785" y="1528870"/>
                      <a:pt x="597880" y="1533823"/>
                      <a:pt x="590451" y="15338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4"/>
              <p:cNvSpPr/>
              <p:nvPr/>
            </p:nvSpPr>
            <p:spPr>
              <a:xfrm>
                <a:off x="5659871" y="2592132"/>
                <a:ext cx="870731" cy="877252"/>
              </a:xfrm>
              <a:custGeom>
                <a:rect b="b" l="l" r="r" t="t"/>
                <a:pathLst>
                  <a:path extrusionOk="0" h="877252" w="870731">
                    <a:moveTo>
                      <a:pt x="435366" y="877253"/>
                    </a:moveTo>
                    <a:cubicBezTo>
                      <a:pt x="223149" y="877253"/>
                      <a:pt x="117707" y="788480"/>
                      <a:pt x="66653" y="714089"/>
                    </a:cubicBezTo>
                    <a:cubicBezTo>
                      <a:pt x="-9357" y="603218"/>
                      <a:pt x="-21263" y="443008"/>
                      <a:pt x="35601" y="295846"/>
                    </a:cubicBezTo>
                    <a:cubicBezTo>
                      <a:pt x="119993" y="77533"/>
                      <a:pt x="303730" y="0"/>
                      <a:pt x="435366" y="0"/>
                    </a:cubicBezTo>
                    <a:cubicBezTo>
                      <a:pt x="567001" y="0"/>
                      <a:pt x="750739" y="77438"/>
                      <a:pt x="835130" y="295846"/>
                    </a:cubicBezTo>
                    <a:lnTo>
                      <a:pt x="835130" y="295846"/>
                    </a:lnTo>
                    <a:cubicBezTo>
                      <a:pt x="891994" y="443008"/>
                      <a:pt x="880088" y="603218"/>
                      <a:pt x="804079" y="714089"/>
                    </a:cubicBezTo>
                    <a:cubicBezTo>
                      <a:pt x="753025" y="788575"/>
                      <a:pt x="647583" y="877253"/>
                      <a:pt x="435366" y="877253"/>
                    </a:cubicBezTo>
                    <a:close/>
                    <a:moveTo>
                      <a:pt x="435366" y="19050"/>
                    </a:moveTo>
                    <a:cubicBezTo>
                      <a:pt x="309731" y="19050"/>
                      <a:pt x="134280" y="93345"/>
                      <a:pt x="53318" y="302705"/>
                    </a:cubicBezTo>
                    <a:cubicBezTo>
                      <a:pt x="-1260" y="444056"/>
                      <a:pt x="9789" y="597503"/>
                      <a:pt x="82274" y="703231"/>
                    </a:cubicBezTo>
                    <a:cubicBezTo>
                      <a:pt x="151806" y="804577"/>
                      <a:pt x="273822" y="858107"/>
                      <a:pt x="435271" y="858107"/>
                    </a:cubicBezTo>
                    <a:cubicBezTo>
                      <a:pt x="596719" y="858107"/>
                      <a:pt x="718830" y="804577"/>
                      <a:pt x="788267" y="703231"/>
                    </a:cubicBezTo>
                    <a:cubicBezTo>
                      <a:pt x="860752" y="597503"/>
                      <a:pt x="871897" y="444056"/>
                      <a:pt x="817223" y="302705"/>
                    </a:cubicBezTo>
                    <a:cubicBezTo>
                      <a:pt x="736356" y="93345"/>
                      <a:pt x="560905" y="19050"/>
                      <a:pt x="435175" y="1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4"/>
              <p:cNvSpPr/>
              <p:nvPr/>
            </p:nvSpPr>
            <p:spPr>
              <a:xfrm>
                <a:off x="5814397" y="2243518"/>
                <a:ext cx="561679" cy="444055"/>
              </a:xfrm>
              <a:custGeom>
                <a:rect b="b" l="l" r="r" t="t"/>
                <a:pathLst>
                  <a:path extrusionOk="0" h="444055" w="561679">
                    <a:moveTo>
                      <a:pt x="280840" y="358235"/>
                    </a:moveTo>
                    <a:cubicBezTo>
                      <a:pt x="361612" y="358235"/>
                      <a:pt x="448670" y="385953"/>
                      <a:pt x="523537" y="444056"/>
                    </a:cubicBezTo>
                    <a:cubicBezTo>
                      <a:pt x="653077" y="163259"/>
                      <a:pt x="422572" y="0"/>
                      <a:pt x="280840" y="0"/>
                    </a:cubicBezTo>
                    <a:cubicBezTo>
                      <a:pt x="139108" y="0"/>
                      <a:pt x="-91397" y="163259"/>
                      <a:pt x="38143" y="444056"/>
                    </a:cubicBezTo>
                    <a:cubicBezTo>
                      <a:pt x="113009" y="385953"/>
                      <a:pt x="200068" y="358235"/>
                      <a:pt x="280840" y="358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4"/>
              <p:cNvSpPr/>
              <p:nvPr/>
            </p:nvSpPr>
            <p:spPr>
              <a:xfrm>
                <a:off x="5764466" y="2317942"/>
                <a:ext cx="160615" cy="205324"/>
              </a:xfrm>
              <a:custGeom>
                <a:rect b="b" l="l" r="r" t="t"/>
                <a:pathLst>
                  <a:path extrusionOk="0" h="205324" w="160615">
                    <a:moveTo>
                      <a:pt x="67309" y="205230"/>
                    </a:moveTo>
                    <a:cubicBezTo>
                      <a:pt x="52355" y="205230"/>
                      <a:pt x="38163" y="199800"/>
                      <a:pt x="26733" y="189418"/>
                    </a:cubicBezTo>
                    <a:cubicBezTo>
                      <a:pt x="-5748" y="159986"/>
                      <a:pt x="-9081" y="97216"/>
                      <a:pt x="19208" y="49401"/>
                    </a:cubicBezTo>
                    <a:cubicBezTo>
                      <a:pt x="35305" y="22254"/>
                      <a:pt x="59022" y="4538"/>
                      <a:pt x="84454" y="728"/>
                    </a:cubicBezTo>
                    <a:cubicBezTo>
                      <a:pt x="103028" y="-2034"/>
                      <a:pt x="120744" y="3109"/>
                      <a:pt x="134270" y="15396"/>
                    </a:cubicBezTo>
                    <a:cubicBezTo>
                      <a:pt x="166179" y="44257"/>
                      <a:pt x="169608" y="108456"/>
                      <a:pt x="141795" y="155414"/>
                    </a:cubicBezTo>
                    <a:cubicBezTo>
                      <a:pt x="125507" y="182846"/>
                      <a:pt x="101790" y="200848"/>
                      <a:pt x="76739" y="204563"/>
                    </a:cubicBezTo>
                    <a:cubicBezTo>
                      <a:pt x="73596" y="205039"/>
                      <a:pt x="70357" y="205325"/>
                      <a:pt x="67309" y="205325"/>
                    </a:cubicBezTo>
                    <a:close/>
                    <a:moveTo>
                      <a:pt x="94360" y="19016"/>
                    </a:moveTo>
                    <a:cubicBezTo>
                      <a:pt x="92074" y="19016"/>
                      <a:pt x="89693" y="19206"/>
                      <a:pt x="87312" y="19587"/>
                    </a:cubicBezTo>
                    <a:cubicBezTo>
                      <a:pt x="67881" y="22540"/>
                      <a:pt x="48545" y="37304"/>
                      <a:pt x="35591" y="59211"/>
                    </a:cubicBezTo>
                    <a:cubicBezTo>
                      <a:pt x="11683" y="99597"/>
                      <a:pt x="13398" y="151699"/>
                      <a:pt x="39496" y="175416"/>
                    </a:cubicBezTo>
                    <a:cubicBezTo>
                      <a:pt x="49116" y="184179"/>
                      <a:pt x="61023" y="187704"/>
                      <a:pt x="73881" y="185799"/>
                    </a:cubicBezTo>
                    <a:cubicBezTo>
                      <a:pt x="92931" y="182941"/>
                      <a:pt x="112267" y="167987"/>
                      <a:pt x="125412" y="145794"/>
                    </a:cubicBezTo>
                    <a:cubicBezTo>
                      <a:pt x="148557" y="106741"/>
                      <a:pt x="146748" y="52449"/>
                      <a:pt x="121506" y="29589"/>
                    </a:cubicBezTo>
                    <a:lnTo>
                      <a:pt x="121506" y="29589"/>
                    </a:lnTo>
                    <a:cubicBezTo>
                      <a:pt x="113886" y="22635"/>
                      <a:pt x="104647" y="19111"/>
                      <a:pt x="94360" y="191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4"/>
              <p:cNvSpPr/>
              <p:nvPr/>
            </p:nvSpPr>
            <p:spPr>
              <a:xfrm>
                <a:off x="6265392" y="2317847"/>
                <a:ext cx="160616" cy="205324"/>
              </a:xfrm>
              <a:custGeom>
                <a:rect b="b" l="l" r="r" t="t"/>
                <a:pathLst>
                  <a:path extrusionOk="0" h="205324" w="160616">
                    <a:moveTo>
                      <a:pt x="93307" y="205325"/>
                    </a:moveTo>
                    <a:cubicBezTo>
                      <a:pt x="90164" y="205325"/>
                      <a:pt x="87020" y="205134"/>
                      <a:pt x="83877" y="204563"/>
                    </a:cubicBezTo>
                    <a:cubicBezTo>
                      <a:pt x="58826" y="200753"/>
                      <a:pt x="35109" y="182846"/>
                      <a:pt x="18821" y="155414"/>
                    </a:cubicBezTo>
                    <a:cubicBezTo>
                      <a:pt x="-8992" y="108456"/>
                      <a:pt x="-5563" y="44352"/>
                      <a:pt x="26346" y="15396"/>
                    </a:cubicBezTo>
                    <a:cubicBezTo>
                      <a:pt x="39872" y="3109"/>
                      <a:pt x="57588" y="-2034"/>
                      <a:pt x="76162" y="728"/>
                    </a:cubicBezTo>
                    <a:cubicBezTo>
                      <a:pt x="101594" y="4538"/>
                      <a:pt x="125311" y="22350"/>
                      <a:pt x="141408" y="49401"/>
                    </a:cubicBezTo>
                    <a:cubicBezTo>
                      <a:pt x="169697" y="97216"/>
                      <a:pt x="166364" y="159986"/>
                      <a:pt x="133883" y="189418"/>
                    </a:cubicBezTo>
                    <a:cubicBezTo>
                      <a:pt x="122453" y="199800"/>
                      <a:pt x="108261" y="205230"/>
                      <a:pt x="93307" y="205230"/>
                    </a:cubicBezTo>
                    <a:close/>
                    <a:moveTo>
                      <a:pt x="66256" y="19111"/>
                    </a:moveTo>
                    <a:cubicBezTo>
                      <a:pt x="55969" y="19111"/>
                      <a:pt x="46730" y="22635"/>
                      <a:pt x="39110" y="29589"/>
                    </a:cubicBezTo>
                    <a:lnTo>
                      <a:pt x="39110" y="29589"/>
                    </a:lnTo>
                    <a:cubicBezTo>
                      <a:pt x="13868" y="52449"/>
                      <a:pt x="12059" y="106741"/>
                      <a:pt x="35204" y="145794"/>
                    </a:cubicBezTo>
                    <a:cubicBezTo>
                      <a:pt x="48349" y="167987"/>
                      <a:pt x="67589" y="182941"/>
                      <a:pt x="86735" y="185799"/>
                    </a:cubicBezTo>
                    <a:cubicBezTo>
                      <a:pt x="99593" y="187799"/>
                      <a:pt x="111500" y="184179"/>
                      <a:pt x="121120" y="175416"/>
                    </a:cubicBezTo>
                    <a:cubicBezTo>
                      <a:pt x="147218" y="151794"/>
                      <a:pt x="148933" y="99693"/>
                      <a:pt x="125025" y="59211"/>
                    </a:cubicBezTo>
                    <a:cubicBezTo>
                      <a:pt x="112071" y="37399"/>
                      <a:pt x="92735" y="22540"/>
                      <a:pt x="73304" y="19587"/>
                    </a:cubicBezTo>
                    <a:cubicBezTo>
                      <a:pt x="70923" y="19206"/>
                      <a:pt x="68542" y="19016"/>
                      <a:pt x="66256" y="19016"/>
                    </a:cubicBezTo>
                    <a:close/>
                    <a:moveTo>
                      <a:pt x="32728" y="22540"/>
                    </a:moveTo>
                    <a:lnTo>
                      <a:pt x="32728" y="22540"/>
                    </a:lnTo>
                    <a:lnTo>
                      <a:pt x="32728" y="225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4"/>
              <p:cNvSpPr/>
              <p:nvPr/>
            </p:nvSpPr>
            <p:spPr>
              <a:xfrm>
                <a:off x="5888416" y="2325344"/>
                <a:ext cx="129946" cy="262025"/>
              </a:xfrm>
              <a:custGeom>
                <a:rect b="b" l="l" r="r" t="t"/>
                <a:pathLst>
                  <a:path extrusionOk="0" h="262025" w="129946">
                    <a:moveTo>
                      <a:pt x="6129" y="262026"/>
                    </a:moveTo>
                    <a:cubicBezTo>
                      <a:pt x="3652" y="262026"/>
                      <a:pt x="1652" y="260121"/>
                      <a:pt x="1367" y="257644"/>
                    </a:cubicBezTo>
                    <a:cubicBezTo>
                      <a:pt x="-11683" y="109531"/>
                      <a:pt x="71756" y="33140"/>
                      <a:pt x="122620" y="755"/>
                    </a:cubicBezTo>
                    <a:cubicBezTo>
                      <a:pt x="124810" y="-674"/>
                      <a:pt x="127763" y="-7"/>
                      <a:pt x="129192" y="2184"/>
                    </a:cubicBezTo>
                    <a:cubicBezTo>
                      <a:pt x="130621" y="4374"/>
                      <a:pt x="129954" y="7327"/>
                      <a:pt x="127763" y="8756"/>
                    </a:cubicBezTo>
                    <a:cubicBezTo>
                      <a:pt x="78709" y="39998"/>
                      <a:pt x="-1777" y="113721"/>
                      <a:pt x="10796" y="256787"/>
                    </a:cubicBezTo>
                    <a:cubicBezTo>
                      <a:pt x="10987" y="259359"/>
                      <a:pt x="9082" y="261740"/>
                      <a:pt x="6510" y="261930"/>
                    </a:cubicBezTo>
                    <a:cubicBezTo>
                      <a:pt x="6319" y="261930"/>
                      <a:pt x="6224" y="261930"/>
                      <a:pt x="6129" y="2619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4"/>
              <p:cNvSpPr/>
              <p:nvPr/>
            </p:nvSpPr>
            <p:spPr>
              <a:xfrm>
                <a:off x="6032537" y="2300549"/>
                <a:ext cx="35672" cy="20787"/>
              </a:xfrm>
              <a:custGeom>
                <a:rect b="b" l="l" r="r" t="t"/>
                <a:pathLst>
                  <a:path extrusionOk="0" h="20787" w="35672">
                    <a:moveTo>
                      <a:pt x="4788" y="20788"/>
                    </a:moveTo>
                    <a:cubicBezTo>
                      <a:pt x="3073" y="20788"/>
                      <a:pt x="1359" y="19835"/>
                      <a:pt x="502" y="18216"/>
                    </a:cubicBezTo>
                    <a:cubicBezTo>
                      <a:pt x="-641" y="15835"/>
                      <a:pt x="216" y="12977"/>
                      <a:pt x="2597" y="11834"/>
                    </a:cubicBezTo>
                    <a:cubicBezTo>
                      <a:pt x="18504" y="3738"/>
                      <a:pt x="29077" y="309"/>
                      <a:pt x="29457" y="214"/>
                    </a:cubicBezTo>
                    <a:cubicBezTo>
                      <a:pt x="31934" y="-548"/>
                      <a:pt x="34601" y="785"/>
                      <a:pt x="35458" y="3262"/>
                    </a:cubicBezTo>
                    <a:cubicBezTo>
                      <a:pt x="36220" y="5738"/>
                      <a:pt x="34887" y="8405"/>
                      <a:pt x="32410" y="9263"/>
                    </a:cubicBezTo>
                    <a:cubicBezTo>
                      <a:pt x="32315" y="9263"/>
                      <a:pt x="22028" y="12596"/>
                      <a:pt x="6883" y="20312"/>
                    </a:cubicBezTo>
                    <a:cubicBezTo>
                      <a:pt x="6217" y="20693"/>
                      <a:pt x="5455" y="20788"/>
                      <a:pt x="4693" y="207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72" name="Google Shape;2172;p4"/>
              <p:cNvGrpSpPr/>
              <p:nvPr/>
            </p:nvGrpSpPr>
            <p:grpSpPr>
              <a:xfrm>
                <a:off x="4033839" y="2235503"/>
                <a:ext cx="1707522" cy="1315511"/>
                <a:chOff x="4033839" y="2235503"/>
                <a:chExt cx="1707522" cy="1315511"/>
              </a:xfrm>
            </p:grpSpPr>
            <p:sp>
              <p:nvSpPr>
                <p:cNvPr id="2173" name="Google Shape;2173;p4"/>
                <p:cNvSpPr/>
                <p:nvPr/>
              </p:nvSpPr>
              <p:spPr>
                <a:xfrm>
                  <a:off x="4033839" y="2235503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548161" y="889649"/>
                      </a:moveTo>
                      <a:cubicBezTo>
                        <a:pt x="548161" y="889649"/>
                        <a:pt x="547780" y="889649"/>
                        <a:pt x="547590" y="889649"/>
                      </a:cubicBezTo>
                      <a:cubicBezTo>
                        <a:pt x="406048" y="881171"/>
                        <a:pt x="236313" y="820878"/>
                        <a:pt x="190974" y="784302"/>
                      </a:cubicBezTo>
                      <a:cubicBezTo>
                        <a:pt x="47337" y="668669"/>
                        <a:pt x="-16481" y="424638"/>
                        <a:pt x="3617" y="336532"/>
                      </a:cubicBezTo>
                      <a:cubicBezTo>
                        <a:pt x="22096" y="255379"/>
                        <a:pt x="93724" y="169178"/>
                        <a:pt x="195165" y="105932"/>
                      </a:cubicBezTo>
                      <a:cubicBezTo>
                        <a:pt x="292415" y="45353"/>
                        <a:pt x="500917" y="-45516"/>
                        <a:pt x="804860" y="26588"/>
                      </a:cubicBezTo>
                      <a:cubicBezTo>
                        <a:pt x="1278062" y="138888"/>
                        <a:pt x="1700591" y="576086"/>
                        <a:pt x="1704877" y="580467"/>
                      </a:cubicBezTo>
                      <a:cubicBezTo>
                        <a:pt x="1708497" y="584277"/>
                        <a:pt x="1708402" y="590278"/>
                        <a:pt x="1704592" y="593897"/>
                      </a:cubicBezTo>
                      <a:cubicBezTo>
                        <a:pt x="1700782" y="597517"/>
                        <a:pt x="1694781" y="597422"/>
                        <a:pt x="1691161" y="593612"/>
                      </a:cubicBezTo>
                      <a:cubicBezTo>
                        <a:pt x="1686970" y="589230"/>
                        <a:pt x="1268251" y="156033"/>
                        <a:pt x="800574" y="45162"/>
                      </a:cubicBezTo>
                      <a:cubicBezTo>
                        <a:pt x="503394" y="-25323"/>
                        <a:pt x="300035" y="63164"/>
                        <a:pt x="205261" y="122124"/>
                      </a:cubicBezTo>
                      <a:cubicBezTo>
                        <a:pt x="108011" y="182703"/>
                        <a:pt x="39526" y="264428"/>
                        <a:pt x="22191" y="340818"/>
                      </a:cubicBezTo>
                      <a:cubicBezTo>
                        <a:pt x="3522" y="422733"/>
                        <a:pt x="67054" y="660096"/>
                        <a:pt x="202975" y="769538"/>
                      </a:cubicBezTo>
                      <a:cubicBezTo>
                        <a:pt x="245457" y="803733"/>
                        <a:pt x="413097" y="862598"/>
                        <a:pt x="548733" y="870694"/>
                      </a:cubicBezTo>
                      <a:cubicBezTo>
                        <a:pt x="553972" y="870980"/>
                        <a:pt x="557972" y="875552"/>
                        <a:pt x="557686" y="880790"/>
                      </a:cubicBezTo>
                      <a:cubicBezTo>
                        <a:pt x="557401" y="885839"/>
                        <a:pt x="553210" y="889744"/>
                        <a:pt x="5481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4"/>
                <p:cNvSpPr/>
                <p:nvPr/>
              </p:nvSpPr>
              <p:spPr>
                <a:xfrm>
                  <a:off x="4562258" y="2866685"/>
                  <a:ext cx="1151320" cy="684329"/>
                </a:xfrm>
                <a:custGeom>
                  <a:rect b="b" l="l" r="r" t="t"/>
                  <a:pathLst>
                    <a:path extrusionOk="0" h="684329" w="1151320">
                      <a:moveTo>
                        <a:pt x="298635" y="684330"/>
                      </a:moveTo>
                      <a:cubicBezTo>
                        <a:pt x="130614" y="684330"/>
                        <a:pt x="41555" y="592890"/>
                        <a:pt x="13647" y="496973"/>
                      </a:cubicBezTo>
                      <a:cubicBezTo>
                        <a:pt x="-27025" y="357336"/>
                        <a:pt x="25172" y="147596"/>
                        <a:pt x="144139" y="101876"/>
                      </a:cubicBezTo>
                      <a:cubicBezTo>
                        <a:pt x="318351" y="34915"/>
                        <a:pt x="835178" y="-30522"/>
                        <a:pt x="1143216" y="15294"/>
                      </a:cubicBezTo>
                      <a:cubicBezTo>
                        <a:pt x="1148455" y="16056"/>
                        <a:pt x="1151979" y="20913"/>
                        <a:pt x="1151217" y="26152"/>
                      </a:cubicBezTo>
                      <a:cubicBezTo>
                        <a:pt x="1150455" y="31391"/>
                        <a:pt x="1145598" y="34915"/>
                        <a:pt x="1140359" y="34153"/>
                      </a:cubicBezTo>
                      <a:cubicBezTo>
                        <a:pt x="835083" y="-11281"/>
                        <a:pt x="323209" y="53394"/>
                        <a:pt x="150902" y="119592"/>
                      </a:cubicBezTo>
                      <a:cubicBezTo>
                        <a:pt x="42698" y="161217"/>
                        <a:pt x="-5784" y="362289"/>
                        <a:pt x="31935" y="491639"/>
                      </a:cubicBezTo>
                      <a:cubicBezTo>
                        <a:pt x="62319" y="595747"/>
                        <a:pt x="171476" y="693950"/>
                        <a:pt x="386931" y="657374"/>
                      </a:cubicBezTo>
                      <a:cubicBezTo>
                        <a:pt x="667633" y="609558"/>
                        <a:pt x="1092162" y="206270"/>
                        <a:pt x="1096449" y="202174"/>
                      </a:cubicBezTo>
                      <a:cubicBezTo>
                        <a:pt x="1100259" y="198555"/>
                        <a:pt x="1106259" y="198650"/>
                        <a:pt x="1109879" y="202460"/>
                      </a:cubicBezTo>
                      <a:cubicBezTo>
                        <a:pt x="1113498" y="206270"/>
                        <a:pt x="1113403" y="212271"/>
                        <a:pt x="1109593" y="215890"/>
                      </a:cubicBezTo>
                      <a:cubicBezTo>
                        <a:pt x="1092067" y="232654"/>
                        <a:pt x="676587" y="627370"/>
                        <a:pt x="390075" y="676043"/>
                      </a:cubicBezTo>
                      <a:cubicBezTo>
                        <a:pt x="357309" y="681663"/>
                        <a:pt x="326829" y="684234"/>
                        <a:pt x="298635" y="6842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75" name="Google Shape;2175;p4"/>
              <p:cNvGrpSpPr/>
              <p:nvPr/>
            </p:nvGrpSpPr>
            <p:grpSpPr>
              <a:xfrm>
                <a:off x="4033839" y="2235503"/>
                <a:ext cx="1707522" cy="1315511"/>
                <a:chOff x="4033839" y="2235503"/>
                <a:chExt cx="1707522" cy="1315511"/>
              </a:xfrm>
            </p:grpSpPr>
            <p:sp>
              <p:nvSpPr>
                <p:cNvPr id="2176" name="Google Shape;2176;p4"/>
                <p:cNvSpPr/>
                <p:nvPr/>
              </p:nvSpPr>
              <p:spPr>
                <a:xfrm>
                  <a:off x="4033839" y="2235503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548161" y="889649"/>
                      </a:moveTo>
                      <a:cubicBezTo>
                        <a:pt x="548161" y="889649"/>
                        <a:pt x="547780" y="889649"/>
                        <a:pt x="547590" y="889649"/>
                      </a:cubicBezTo>
                      <a:cubicBezTo>
                        <a:pt x="406048" y="881171"/>
                        <a:pt x="236313" y="820878"/>
                        <a:pt x="190974" y="784302"/>
                      </a:cubicBezTo>
                      <a:cubicBezTo>
                        <a:pt x="47337" y="668669"/>
                        <a:pt x="-16481" y="424638"/>
                        <a:pt x="3617" y="336532"/>
                      </a:cubicBezTo>
                      <a:cubicBezTo>
                        <a:pt x="22096" y="255379"/>
                        <a:pt x="93724" y="169178"/>
                        <a:pt x="195165" y="105932"/>
                      </a:cubicBezTo>
                      <a:cubicBezTo>
                        <a:pt x="292415" y="45353"/>
                        <a:pt x="500917" y="-45516"/>
                        <a:pt x="804860" y="26588"/>
                      </a:cubicBezTo>
                      <a:cubicBezTo>
                        <a:pt x="1278062" y="138888"/>
                        <a:pt x="1700591" y="576086"/>
                        <a:pt x="1704877" y="580467"/>
                      </a:cubicBezTo>
                      <a:cubicBezTo>
                        <a:pt x="1708497" y="584277"/>
                        <a:pt x="1708402" y="590278"/>
                        <a:pt x="1704592" y="593897"/>
                      </a:cubicBezTo>
                      <a:cubicBezTo>
                        <a:pt x="1700782" y="597517"/>
                        <a:pt x="1694781" y="597422"/>
                        <a:pt x="1691161" y="593612"/>
                      </a:cubicBezTo>
                      <a:cubicBezTo>
                        <a:pt x="1686970" y="589230"/>
                        <a:pt x="1268251" y="156033"/>
                        <a:pt x="800574" y="45162"/>
                      </a:cubicBezTo>
                      <a:cubicBezTo>
                        <a:pt x="503394" y="-25323"/>
                        <a:pt x="300035" y="63164"/>
                        <a:pt x="205261" y="122124"/>
                      </a:cubicBezTo>
                      <a:cubicBezTo>
                        <a:pt x="108011" y="182703"/>
                        <a:pt x="39526" y="264428"/>
                        <a:pt x="22191" y="340818"/>
                      </a:cubicBezTo>
                      <a:cubicBezTo>
                        <a:pt x="3522" y="422733"/>
                        <a:pt x="67054" y="660096"/>
                        <a:pt x="202975" y="769538"/>
                      </a:cubicBezTo>
                      <a:cubicBezTo>
                        <a:pt x="245457" y="803733"/>
                        <a:pt x="413097" y="862598"/>
                        <a:pt x="548733" y="870694"/>
                      </a:cubicBezTo>
                      <a:cubicBezTo>
                        <a:pt x="553972" y="870980"/>
                        <a:pt x="557972" y="875552"/>
                        <a:pt x="557686" y="880790"/>
                      </a:cubicBezTo>
                      <a:cubicBezTo>
                        <a:pt x="557401" y="885839"/>
                        <a:pt x="553210" y="889744"/>
                        <a:pt x="5481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4"/>
                <p:cNvSpPr/>
                <p:nvPr/>
              </p:nvSpPr>
              <p:spPr>
                <a:xfrm>
                  <a:off x="4562258" y="2866685"/>
                  <a:ext cx="1151320" cy="684329"/>
                </a:xfrm>
                <a:custGeom>
                  <a:rect b="b" l="l" r="r" t="t"/>
                  <a:pathLst>
                    <a:path extrusionOk="0" h="684329" w="1151320">
                      <a:moveTo>
                        <a:pt x="298635" y="684330"/>
                      </a:moveTo>
                      <a:cubicBezTo>
                        <a:pt x="130614" y="684330"/>
                        <a:pt x="41555" y="592890"/>
                        <a:pt x="13647" y="496973"/>
                      </a:cubicBezTo>
                      <a:cubicBezTo>
                        <a:pt x="-27025" y="357336"/>
                        <a:pt x="25172" y="147596"/>
                        <a:pt x="144139" y="101876"/>
                      </a:cubicBezTo>
                      <a:cubicBezTo>
                        <a:pt x="318351" y="34915"/>
                        <a:pt x="835178" y="-30522"/>
                        <a:pt x="1143216" y="15294"/>
                      </a:cubicBezTo>
                      <a:cubicBezTo>
                        <a:pt x="1148455" y="16056"/>
                        <a:pt x="1151979" y="20913"/>
                        <a:pt x="1151217" y="26152"/>
                      </a:cubicBezTo>
                      <a:cubicBezTo>
                        <a:pt x="1150455" y="31391"/>
                        <a:pt x="1145598" y="34915"/>
                        <a:pt x="1140359" y="34153"/>
                      </a:cubicBezTo>
                      <a:cubicBezTo>
                        <a:pt x="835083" y="-11281"/>
                        <a:pt x="323209" y="53394"/>
                        <a:pt x="150902" y="119592"/>
                      </a:cubicBezTo>
                      <a:cubicBezTo>
                        <a:pt x="42698" y="161217"/>
                        <a:pt x="-5784" y="362289"/>
                        <a:pt x="31935" y="491639"/>
                      </a:cubicBezTo>
                      <a:cubicBezTo>
                        <a:pt x="62319" y="595747"/>
                        <a:pt x="171476" y="693950"/>
                        <a:pt x="386931" y="657374"/>
                      </a:cubicBezTo>
                      <a:cubicBezTo>
                        <a:pt x="667633" y="609558"/>
                        <a:pt x="1092162" y="206270"/>
                        <a:pt x="1096449" y="202174"/>
                      </a:cubicBezTo>
                      <a:cubicBezTo>
                        <a:pt x="1100259" y="198555"/>
                        <a:pt x="1106259" y="198650"/>
                        <a:pt x="1109879" y="202460"/>
                      </a:cubicBezTo>
                      <a:cubicBezTo>
                        <a:pt x="1113498" y="206270"/>
                        <a:pt x="1113403" y="212271"/>
                        <a:pt x="1109593" y="215890"/>
                      </a:cubicBezTo>
                      <a:cubicBezTo>
                        <a:pt x="1092067" y="232654"/>
                        <a:pt x="676587" y="627370"/>
                        <a:pt x="390075" y="676043"/>
                      </a:cubicBezTo>
                      <a:cubicBezTo>
                        <a:pt x="357309" y="681663"/>
                        <a:pt x="326829" y="684234"/>
                        <a:pt x="298635" y="6842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78" name="Google Shape;2178;p4"/>
              <p:cNvGrpSpPr/>
              <p:nvPr/>
            </p:nvGrpSpPr>
            <p:grpSpPr>
              <a:xfrm>
                <a:off x="6449113" y="2235408"/>
                <a:ext cx="1707522" cy="1315701"/>
                <a:chOff x="6449113" y="2235408"/>
                <a:chExt cx="1707522" cy="1315701"/>
              </a:xfrm>
            </p:grpSpPr>
            <p:sp>
              <p:nvSpPr>
                <p:cNvPr id="2179" name="Google Shape;2179;p4"/>
                <p:cNvSpPr/>
                <p:nvPr/>
              </p:nvSpPr>
              <p:spPr>
                <a:xfrm>
                  <a:off x="6449113" y="2235408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1159361" y="889744"/>
                      </a:moveTo>
                      <a:cubicBezTo>
                        <a:pt x="1154313" y="889744"/>
                        <a:pt x="1150122" y="885839"/>
                        <a:pt x="1149836" y="880790"/>
                      </a:cubicBezTo>
                      <a:cubicBezTo>
                        <a:pt x="1149550" y="875552"/>
                        <a:pt x="1153551" y="871075"/>
                        <a:pt x="1158790" y="870694"/>
                      </a:cubicBezTo>
                      <a:cubicBezTo>
                        <a:pt x="1294521" y="862598"/>
                        <a:pt x="1462161" y="803733"/>
                        <a:pt x="1504547" y="769538"/>
                      </a:cubicBezTo>
                      <a:cubicBezTo>
                        <a:pt x="1640469" y="660096"/>
                        <a:pt x="1703905" y="422733"/>
                        <a:pt x="1685332" y="340818"/>
                      </a:cubicBezTo>
                      <a:cubicBezTo>
                        <a:pt x="1667996" y="264523"/>
                        <a:pt x="1599511" y="182703"/>
                        <a:pt x="1502261" y="122124"/>
                      </a:cubicBezTo>
                      <a:cubicBezTo>
                        <a:pt x="1407487" y="63069"/>
                        <a:pt x="1204224" y="-25323"/>
                        <a:pt x="906949" y="45162"/>
                      </a:cubicBezTo>
                      <a:cubicBezTo>
                        <a:pt x="439271" y="156128"/>
                        <a:pt x="20552" y="589325"/>
                        <a:pt x="16361" y="593612"/>
                      </a:cubicBezTo>
                      <a:cubicBezTo>
                        <a:pt x="12742" y="597422"/>
                        <a:pt x="6646" y="597517"/>
                        <a:pt x="2931" y="593897"/>
                      </a:cubicBezTo>
                      <a:cubicBezTo>
                        <a:pt x="-879" y="590278"/>
                        <a:pt x="-974" y="584182"/>
                        <a:pt x="2645" y="580467"/>
                      </a:cubicBezTo>
                      <a:cubicBezTo>
                        <a:pt x="6836" y="576086"/>
                        <a:pt x="429460" y="138888"/>
                        <a:pt x="902662" y="26588"/>
                      </a:cubicBezTo>
                      <a:cubicBezTo>
                        <a:pt x="1206605" y="-45516"/>
                        <a:pt x="1415107" y="45353"/>
                        <a:pt x="1512358" y="105932"/>
                      </a:cubicBezTo>
                      <a:cubicBezTo>
                        <a:pt x="1613799" y="169178"/>
                        <a:pt x="1685427" y="255379"/>
                        <a:pt x="1703905" y="336532"/>
                      </a:cubicBezTo>
                      <a:cubicBezTo>
                        <a:pt x="1724003" y="424638"/>
                        <a:pt x="1660186" y="668669"/>
                        <a:pt x="1516549" y="784397"/>
                      </a:cubicBezTo>
                      <a:cubicBezTo>
                        <a:pt x="1471210" y="820973"/>
                        <a:pt x="1301474" y="881267"/>
                        <a:pt x="1159933" y="889744"/>
                      </a:cubicBezTo>
                      <a:cubicBezTo>
                        <a:pt x="1159742" y="889744"/>
                        <a:pt x="1159552" y="889744"/>
                        <a:pt x="11593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4"/>
                <p:cNvSpPr/>
                <p:nvPr/>
              </p:nvSpPr>
              <p:spPr>
                <a:xfrm>
                  <a:off x="6476898" y="2866729"/>
                  <a:ext cx="1151318" cy="684380"/>
                </a:xfrm>
                <a:custGeom>
                  <a:rect b="b" l="l" r="r" t="t"/>
                  <a:pathLst>
                    <a:path extrusionOk="0" h="684380" w="1151318">
                      <a:moveTo>
                        <a:pt x="852684" y="684285"/>
                      </a:moveTo>
                      <a:cubicBezTo>
                        <a:pt x="824490" y="684285"/>
                        <a:pt x="794010" y="681714"/>
                        <a:pt x="761244" y="676094"/>
                      </a:cubicBezTo>
                      <a:cubicBezTo>
                        <a:pt x="474827" y="627326"/>
                        <a:pt x="59347" y="232705"/>
                        <a:pt x="41726" y="215941"/>
                      </a:cubicBezTo>
                      <a:cubicBezTo>
                        <a:pt x="37916" y="212322"/>
                        <a:pt x="37820" y="206321"/>
                        <a:pt x="41440" y="202511"/>
                      </a:cubicBezTo>
                      <a:cubicBezTo>
                        <a:pt x="45059" y="198701"/>
                        <a:pt x="51060" y="198606"/>
                        <a:pt x="54870" y="202225"/>
                      </a:cubicBezTo>
                      <a:cubicBezTo>
                        <a:pt x="59156" y="206321"/>
                        <a:pt x="483685" y="609609"/>
                        <a:pt x="764387" y="657425"/>
                      </a:cubicBezTo>
                      <a:cubicBezTo>
                        <a:pt x="979748" y="694001"/>
                        <a:pt x="1088999" y="595893"/>
                        <a:pt x="1119384" y="491690"/>
                      </a:cubicBezTo>
                      <a:cubicBezTo>
                        <a:pt x="1157103" y="362340"/>
                        <a:pt x="1108621" y="161268"/>
                        <a:pt x="1000417" y="119643"/>
                      </a:cubicBezTo>
                      <a:cubicBezTo>
                        <a:pt x="828110" y="53349"/>
                        <a:pt x="316236" y="-11325"/>
                        <a:pt x="10960" y="34204"/>
                      </a:cubicBezTo>
                      <a:cubicBezTo>
                        <a:pt x="5816" y="34966"/>
                        <a:pt x="959" y="31347"/>
                        <a:pt x="101" y="26203"/>
                      </a:cubicBezTo>
                      <a:cubicBezTo>
                        <a:pt x="-661" y="20964"/>
                        <a:pt x="2959" y="16107"/>
                        <a:pt x="8102" y="15345"/>
                      </a:cubicBezTo>
                      <a:cubicBezTo>
                        <a:pt x="316141" y="-30566"/>
                        <a:pt x="833063" y="34871"/>
                        <a:pt x="1007180" y="101927"/>
                      </a:cubicBezTo>
                      <a:cubicBezTo>
                        <a:pt x="1126147" y="147647"/>
                        <a:pt x="1178344" y="357387"/>
                        <a:pt x="1137672" y="497024"/>
                      </a:cubicBezTo>
                      <a:cubicBezTo>
                        <a:pt x="1109764" y="592941"/>
                        <a:pt x="1020610" y="684285"/>
                        <a:pt x="852684" y="684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1" name="Google Shape;2181;p4"/>
              <p:cNvGrpSpPr/>
              <p:nvPr/>
            </p:nvGrpSpPr>
            <p:grpSpPr>
              <a:xfrm>
                <a:off x="5364624" y="2002414"/>
                <a:ext cx="450578" cy="753834"/>
                <a:chOff x="5364624" y="2002414"/>
                <a:chExt cx="450578" cy="753834"/>
              </a:xfrm>
            </p:grpSpPr>
            <p:sp>
              <p:nvSpPr>
                <p:cNvPr id="2182" name="Google Shape;2182;p4"/>
                <p:cNvSpPr/>
                <p:nvPr/>
              </p:nvSpPr>
              <p:spPr>
                <a:xfrm>
                  <a:off x="5537776" y="2446529"/>
                  <a:ext cx="277426" cy="309719"/>
                </a:xfrm>
                <a:custGeom>
                  <a:rect b="b" l="l" r="r" t="t"/>
                  <a:pathLst>
                    <a:path extrusionOk="0" h="309719" w="277426">
                      <a:moveTo>
                        <a:pt x="254471" y="309720"/>
                      </a:moveTo>
                      <a:cubicBezTo>
                        <a:pt x="254471" y="309720"/>
                        <a:pt x="13869" y="89787"/>
                        <a:pt x="915" y="42448"/>
                      </a:cubicBezTo>
                      <a:cubicBezTo>
                        <a:pt x="-8895" y="6729"/>
                        <a:pt x="62828" y="-11749"/>
                        <a:pt x="88260" y="8158"/>
                      </a:cubicBezTo>
                      <a:cubicBezTo>
                        <a:pt x="122740" y="35114"/>
                        <a:pt x="198273" y="159510"/>
                        <a:pt x="277426" y="276382"/>
                      </a:cubicBezTo>
                      <a:lnTo>
                        <a:pt x="254471" y="3097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4"/>
                <p:cNvSpPr/>
                <p:nvPr/>
              </p:nvSpPr>
              <p:spPr>
                <a:xfrm>
                  <a:off x="5404188" y="2220259"/>
                  <a:ext cx="190795" cy="254810"/>
                </a:xfrm>
                <a:custGeom>
                  <a:rect b="b" l="l" r="r" t="t"/>
                  <a:pathLst>
                    <a:path extrusionOk="0" h="254810" w="190795">
                      <a:moveTo>
                        <a:pt x="79354" y="19448"/>
                      </a:moveTo>
                      <a:cubicBezTo>
                        <a:pt x="44302" y="-13604"/>
                        <a:pt x="-7324" y="-1221"/>
                        <a:pt x="868" y="31831"/>
                      </a:cubicBezTo>
                      <a:cubicBezTo>
                        <a:pt x="9154" y="64882"/>
                        <a:pt x="73162" y="172229"/>
                        <a:pt x="151553" y="254811"/>
                      </a:cubicBezTo>
                      <a:lnTo>
                        <a:pt x="190796" y="238333"/>
                      </a:lnTo>
                      <a:cubicBezTo>
                        <a:pt x="118501" y="153655"/>
                        <a:pt x="89450" y="28973"/>
                        <a:pt x="79354" y="195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4"/>
                <p:cNvSpPr/>
                <p:nvPr/>
              </p:nvSpPr>
              <p:spPr>
                <a:xfrm>
                  <a:off x="5364624" y="2002414"/>
                  <a:ext cx="85865" cy="231197"/>
                </a:xfrm>
                <a:custGeom>
                  <a:rect b="b" l="l" r="r" t="t"/>
                  <a:pathLst>
                    <a:path extrusionOk="0" h="231197" w="85865">
                      <a:moveTo>
                        <a:pt x="52814" y="39174"/>
                      </a:moveTo>
                      <a:cubicBezTo>
                        <a:pt x="50718" y="-4165"/>
                        <a:pt x="-9099" y="-2069"/>
                        <a:pt x="1188" y="2026"/>
                      </a:cubicBezTo>
                      <a:cubicBezTo>
                        <a:pt x="11476" y="6122"/>
                        <a:pt x="30049" y="14409"/>
                        <a:pt x="28049" y="78417"/>
                      </a:cubicBezTo>
                      <a:cubicBezTo>
                        <a:pt x="25954" y="142425"/>
                        <a:pt x="50718" y="214624"/>
                        <a:pt x="59005" y="231198"/>
                      </a:cubicBezTo>
                      <a:lnTo>
                        <a:pt x="85866" y="229102"/>
                      </a:lnTo>
                      <a:cubicBezTo>
                        <a:pt x="54909" y="185764"/>
                        <a:pt x="54909" y="82513"/>
                        <a:pt x="52814" y="391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5" name="Google Shape;2185;p4"/>
              <p:cNvGrpSpPr/>
              <p:nvPr/>
            </p:nvGrpSpPr>
            <p:grpSpPr>
              <a:xfrm>
                <a:off x="6375272" y="1982887"/>
                <a:ext cx="450482" cy="753834"/>
                <a:chOff x="6375272" y="1982887"/>
                <a:chExt cx="450482" cy="753834"/>
              </a:xfrm>
            </p:grpSpPr>
            <p:sp>
              <p:nvSpPr>
                <p:cNvPr id="2186" name="Google Shape;2186;p4"/>
                <p:cNvSpPr/>
                <p:nvPr/>
              </p:nvSpPr>
              <p:spPr>
                <a:xfrm>
                  <a:off x="6375272" y="2427002"/>
                  <a:ext cx="277426" cy="309719"/>
                </a:xfrm>
                <a:custGeom>
                  <a:rect b="b" l="l" r="r" t="t"/>
                  <a:pathLst>
                    <a:path extrusionOk="0" h="309719" w="277426">
                      <a:moveTo>
                        <a:pt x="22955" y="309720"/>
                      </a:moveTo>
                      <a:cubicBezTo>
                        <a:pt x="22955" y="309720"/>
                        <a:pt x="263557" y="89787"/>
                        <a:pt x="276511" y="42448"/>
                      </a:cubicBezTo>
                      <a:cubicBezTo>
                        <a:pt x="286321" y="6729"/>
                        <a:pt x="214598" y="-11749"/>
                        <a:pt x="189166" y="8158"/>
                      </a:cubicBezTo>
                      <a:cubicBezTo>
                        <a:pt x="154686" y="35114"/>
                        <a:pt x="79153" y="159510"/>
                        <a:pt x="0" y="276382"/>
                      </a:cubicBezTo>
                      <a:lnTo>
                        <a:pt x="22955" y="3097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4"/>
                <p:cNvSpPr/>
                <p:nvPr/>
              </p:nvSpPr>
              <p:spPr>
                <a:xfrm>
                  <a:off x="6595490" y="2200828"/>
                  <a:ext cx="190796" cy="254810"/>
                </a:xfrm>
                <a:custGeom>
                  <a:rect b="b" l="l" r="r" t="t"/>
                  <a:pathLst>
                    <a:path extrusionOk="0" h="254810" w="190796">
                      <a:moveTo>
                        <a:pt x="111443" y="19448"/>
                      </a:moveTo>
                      <a:cubicBezTo>
                        <a:pt x="146495" y="-13604"/>
                        <a:pt x="198120" y="-1221"/>
                        <a:pt x="189929" y="31831"/>
                      </a:cubicBezTo>
                      <a:cubicBezTo>
                        <a:pt x="181642" y="64882"/>
                        <a:pt x="117634" y="172229"/>
                        <a:pt x="39243" y="254811"/>
                      </a:cubicBezTo>
                      <a:lnTo>
                        <a:pt x="0" y="238333"/>
                      </a:lnTo>
                      <a:cubicBezTo>
                        <a:pt x="72295" y="153655"/>
                        <a:pt x="101346" y="28973"/>
                        <a:pt x="111443" y="195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4"/>
                <p:cNvSpPr/>
                <p:nvPr/>
              </p:nvSpPr>
              <p:spPr>
                <a:xfrm>
                  <a:off x="6739889" y="1982887"/>
                  <a:ext cx="85865" cy="231197"/>
                </a:xfrm>
                <a:custGeom>
                  <a:rect b="b" l="l" r="r" t="t"/>
                  <a:pathLst>
                    <a:path extrusionOk="0" h="231197" w="85865">
                      <a:moveTo>
                        <a:pt x="33052" y="39174"/>
                      </a:moveTo>
                      <a:cubicBezTo>
                        <a:pt x="35147" y="-4165"/>
                        <a:pt x="94964" y="-2069"/>
                        <a:pt x="84677" y="2026"/>
                      </a:cubicBezTo>
                      <a:cubicBezTo>
                        <a:pt x="74390" y="6122"/>
                        <a:pt x="55816" y="14409"/>
                        <a:pt x="57817" y="78417"/>
                      </a:cubicBezTo>
                      <a:cubicBezTo>
                        <a:pt x="59912" y="142425"/>
                        <a:pt x="35147" y="214624"/>
                        <a:pt x="26861" y="231198"/>
                      </a:cubicBezTo>
                      <a:lnTo>
                        <a:pt x="0" y="229102"/>
                      </a:lnTo>
                      <a:cubicBezTo>
                        <a:pt x="30956" y="185764"/>
                        <a:pt x="30956" y="82513"/>
                        <a:pt x="33052" y="391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9" name="Google Shape;2189;p4"/>
              <p:cNvGrpSpPr/>
              <p:nvPr/>
            </p:nvGrpSpPr>
            <p:grpSpPr>
              <a:xfrm>
                <a:off x="4916518" y="3192874"/>
                <a:ext cx="786003" cy="940357"/>
                <a:chOff x="4916518" y="3192874"/>
                <a:chExt cx="786003" cy="940357"/>
              </a:xfrm>
            </p:grpSpPr>
            <p:sp>
              <p:nvSpPr>
                <p:cNvPr id="2190" name="Google Shape;2190;p4"/>
                <p:cNvSpPr/>
                <p:nvPr/>
              </p:nvSpPr>
              <p:spPr>
                <a:xfrm>
                  <a:off x="5351614" y="3192874"/>
                  <a:ext cx="350907" cy="322437"/>
                </a:xfrm>
                <a:custGeom>
                  <a:rect b="b" l="l" r="r" t="t"/>
                  <a:pathLst>
                    <a:path extrusionOk="0" h="322437" w="350907">
                      <a:moveTo>
                        <a:pt x="336049" y="0"/>
                      </a:moveTo>
                      <a:cubicBezTo>
                        <a:pt x="201651" y="52006"/>
                        <a:pt x="32582" y="195072"/>
                        <a:pt x="6579" y="251460"/>
                      </a:cubicBezTo>
                      <a:cubicBezTo>
                        <a:pt x="-19424" y="307848"/>
                        <a:pt x="38392" y="340233"/>
                        <a:pt x="62967" y="312134"/>
                      </a:cubicBezTo>
                      <a:cubicBezTo>
                        <a:pt x="210319" y="143065"/>
                        <a:pt x="350908" y="43910"/>
                        <a:pt x="350908" y="43910"/>
                      </a:cubicBezTo>
                      <a:lnTo>
                        <a:pt x="3360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4"/>
                <p:cNvSpPr/>
                <p:nvPr/>
              </p:nvSpPr>
              <p:spPr>
                <a:xfrm>
                  <a:off x="5073533" y="3475005"/>
                  <a:ext cx="309519" cy="356380"/>
                </a:xfrm>
                <a:custGeom>
                  <a:rect b="b" l="l" r="r" t="t"/>
                  <a:pathLst>
                    <a:path extrusionOk="0" h="356380" w="309519">
                      <a:moveTo>
                        <a:pt x="287041" y="0"/>
                      </a:moveTo>
                      <a:cubicBezTo>
                        <a:pt x="55107" y="164592"/>
                        <a:pt x="4339" y="314039"/>
                        <a:pt x="243" y="336709"/>
                      </a:cubicBezTo>
                      <a:cubicBezTo>
                        <a:pt x="-4710" y="364141"/>
                        <a:pt x="67585" y="359188"/>
                        <a:pt x="80062" y="344234"/>
                      </a:cubicBezTo>
                      <a:cubicBezTo>
                        <a:pt x="92540" y="329279"/>
                        <a:pt x="129973" y="212026"/>
                        <a:pt x="309520" y="22574"/>
                      </a:cubicBezTo>
                      <a:lnTo>
                        <a:pt x="287041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4"/>
                <p:cNvSpPr/>
                <p:nvPr/>
              </p:nvSpPr>
              <p:spPr>
                <a:xfrm>
                  <a:off x="4916518" y="3774090"/>
                  <a:ext cx="246792" cy="359141"/>
                </a:xfrm>
                <a:custGeom>
                  <a:rect b="b" l="l" r="r" t="t"/>
                  <a:pathLst>
                    <a:path extrusionOk="0" h="359141" w="246792">
                      <a:moveTo>
                        <a:pt x="208693" y="1905"/>
                      </a:moveTo>
                      <a:cubicBezTo>
                        <a:pt x="111157" y="137350"/>
                        <a:pt x="98584" y="268700"/>
                        <a:pt x="68294" y="305753"/>
                      </a:cubicBezTo>
                      <a:cubicBezTo>
                        <a:pt x="37910" y="342805"/>
                        <a:pt x="0" y="355092"/>
                        <a:pt x="0" y="355092"/>
                      </a:cubicBezTo>
                      <a:cubicBezTo>
                        <a:pt x="0" y="355092"/>
                        <a:pt x="54769" y="377381"/>
                        <a:pt x="111157" y="317373"/>
                      </a:cubicBezTo>
                      <a:cubicBezTo>
                        <a:pt x="130112" y="297180"/>
                        <a:pt x="137350" y="156782"/>
                        <a:pt x="246793" y="0"/>
                      </a:cubicBezTo>
                      <a:lnTo>
                        <a:pt x="208693" y="19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3" name="Google Shape;2193;p4"/>
              <p:cNvGrpSpPr/>
              <p:nvPr/>
            </p:nvGrpSpPr>
            <p:grpSpPr>
              <a:xfrm>
                <a:off x="6487953" y="3192874"/>
                <a:ext cx="786002" cy="940357"/>
                <a:chOff x="6487953" y="3192874"/>
                <a:chExt cx="786002" cy="940357"/>
              </a:xfrm>
            </p:grpSpPr>
            <p:sp>
              <p:nvSpPr>
                <p:cNvPr id="2194" name="Google Shape;2194;p4"/>
                <p:cNvSpPr/>
                <p:nvPr/>
              </p:nvSpPr>
              <p:spPr>
                <a:xfrm>
                  <a:off x="6487953" y="3192874"/>
                  <a:ext cx="350907" cy="322437"/>
                </a:xfrm>
                <a:custGeom>
                  <a:rect b="b" l="l" r="r" t="t"/>
                  <a:pathLst>
                    <a:path extrusionOk="0" h="322437" w="350907">
                      <a:moveTo>
                        <a:pt x="14859" y="0"/>
                      </a:moveTo>
                      <a:cubicBezTo>
                        <a:pt x="149257" y="52006"/>
                        <a:pt x="318326" y="195072"/>
                        <a:pt x="344329" y="251460"/>
                      </a:cubicBezTo>
                      <a:cubicBezTo>
                        <a:pt x="370332" y="307848"/>
                        <a:pt x="312515" y="340233"/>
                        <a:pt x="287941" y="312134"/>
                      </a:cubicBezTo>
                      <a:cubicBezTo>
                        <a:pt x="140589" y="143065"/>
                        <a:pt x="0" y="43910"/>
                        <a:pt x="0" y="43910"/>
                      </a:cubicBezTo>
                      <a:lnTo>
                        <a:pt x="148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4"/>
                <p:cNvSpPr/>
                <p:nvPr/>
              </p:nvSpPr>
              <p:spPr>
                <a:xfrm>
                  <a:off x="6807421" y="3475005"/>
                  <a:ext cx="309519" cy="356380"/>
                </a:xfrm>
                <a:custGeom>
                  <a:rect b="b" l="l" r="r" t="t"/>
                  <a:pathLst>
                    <a:path extrusionOk="0" h="356380" w="309519">
                      <a:moveTo>
                        <a:pt x="22479" y="0"/>
                      </a:moveTo>
                      <a:cubicBezTo>
                        <a:pt x="254413" y="164592"/>
                        <a:pt x="305181" y="314039"/>
                        <a:pt x="309277" y="336709"/>
                      </a:cubicBezTo>
                      <a:cubicBezTo>
                        <a:pt x="314230" y="364141"/>
                        <a:pt x="241935" y="359188"/>
                        <a:pt x="229457" y="344234"/>
                      </a:cubicBezTo>
                      <a:cubicBezTo>
                        <a:pt x="216979" y="329279"/>
                        <a:pt x="179546" y="212026"/>
                        <a:pt x="0" y="22574"/>
                      </a:cubicBezTo>
                      <a:lnTo>
                        <a:pt x="22479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4"/>
                <p:cNvSpPr/>
                <p:nvPr/>
              </p:nvSpPr>
              <p:spPr>
                <a:xfrm>
                  <a:off x="7027163" y="3774090"/>
                  <a:ext cx="246792" cy="359141"/>
                </a:xfrm>
                <a:custGeom>
                  <a:rect b="b" l="l" r="r" t="t"/>
                  <a:pathLst>
                    <a:path extrusionOk="0" h="359141" w="246792">
                      <a:moveTo>
                        <a:pt x="38100" y="1905"/>
                      </a:moveTo>
                      <a:cubicBezTo>
                        <a:pt x="135636" y="137350"/>
                        <a:pt x="148209" y="268700"/>
                        <a:pt x="178498" y="305753"/>
                      </a:cubicBezTo>
                      <a:cubicBezTo>
                        <a:pt x="208883" y="342805"/>
                        <a:pt x="246793" y="355092"/>
                        <a:pt x="246793" y="355092"/>
                      </a:cubicBezTo>
                      <a:cubicBezTo>
                        <a:pt x="246793" y="355092"/>
                        <a:pt x="192024" y="377381"/>
                        <a:pt x="135636" y="317373"/>
                      </a:cubicBezTo>
                      <a:cubicBezTo>
                        <a:pt x="116681" y="297180"/>
                        <a:pt x="109442" y="156782"/>
                        <a:pt x="0" y="0"/>
                      </a:cubicBezTo>
                      <a:lnTo>
                        <a:pt x="38100" y="19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7" name="Google Shape;2197;p4"/>
              <p:cNvGrpSpPr/>
              <p:nvPr/>
            </p:nvGrpSpPr>
            <p:grpSpPr>
              <a:xfrm>
                <a:off x="5200022" y="3443477"/>
                <a:ext cx="501737" cy="1155763"/>
                <a:chOff x="5200022" y="3443477"/>
                <a:chExt cx="501737" cy="1155763"/>
              </a:xfrm>
            </p:grpSpPr>
            <p:sp>
              <p:nvSpPr>
                <p:cNvPr id="2198" name="Google Shape;2198;p4"/>
                <p:cNvSpPr/>
                <p:nvPr/>
              </p:nvSpPr>
              <p:spPr>
                <a:xfrm>
                  <a:off x="5302644" y="3443477"/>
                  <a:ext cx="399115" cy="396936"/>
                </a:xfrm>
                <a:custGeom>
                  <a:rect b="b" l="l" r="r" t="t"/>
                  <a:pathLst>
                    <a:path extrusionOk="0" h="396936" w="399115">
                      <a:moveTo>
                        <a:pt x="399116" y="0"/>
                      </a:moveTo>
                      <a:cubicBezTo>
                        <a:pt x="208711" y="82486"/>
                        <a:pt x="54787" y="236982"/>
                        <a:pt x="11734" y="311277"/>
                      </a:cubicBezTo>
                      <a:cubicBezTo>
                        <a:pt x="-31319" y="385667"/>
                        <a:pt x="54787" y="424815"/>
                        <a:pt x="97840" y="373951"/>
                      </a:cubicBezTo>
                      <a:cubicBezTo>
                        <a:pt x="140893" y="323088"/>
                        <a:pt x="259574" y="144971"/>
                        <a:pt x="322249" y="98012"/>
                      </a:cubicBezTo>
                      <a:lnTo>
                        <a:pt x="3991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4"/>
                <p:cNvSpPr/>
                <p:nvPr/>
              </p:nvSpPr>
              <p:spPr>
                <a:xfrm>
                  <a:off x="5200022" y="3797045"/>
                  <a:ext cx="157694" cy="434307"/>
                </a:xfrm>
                <a:custGeom>
                  <a:rect b="b" l="l" r="r" t="t"/>
                  <a:pathLst>
                    <a:path extrusionOk="0" h="434307" w="157694">
                      <a:moveTo>
                        <a:pt x="128071" y="0"/>
                      </a:moveTo>
                      <a:cubicBezTo>
                        <a:pt x="-16804" y="244697"/>
                        <a:pt x="-2326" y="401955"/>
                        <a:pt x="3198" y="424243"/>
                      </a:cubicBezTo>
                      <a:cubicBezTo>
                        <a:pt x="9771" y="451295"/>
                        <a:pt x="73874" y="417290"/>
                        <a:pt x="79113" y="398621"/>
                      </a:cubicBezTo>
                      <a:cubicBezTo>
                        <a:pt x="84351" y="379952"/>
                        <a:pt x="70826" y="257556"/>
                        <a:pt x="157694" y="11430"/>
                      </a:cubicBezTo>
                      <a:lnTo>
                        <a:pt x="128071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4"/>
                <p:cNvSpPr/>
                <p:nvPr/>
              </p:nvSpPr>
              <p:spPr>
                <a:xfrm>
                  <a:off x="5201887" y="4170520"/>
                  <a:ext cx="82231" cy="428720"/>
                </a:xfrm>
                <a:custGeom>
                  <a:rect b="b" l="l" r="r" t="t"/>
                  <a:pathLst>
                    <a:path extrusionOk="0" h="428720" w="82231">
                      <a:moveTo>
                        <a:pt x="23813" y="19145"/>
                      </a:moveTo>
                      <a:cubicBezTo>
                        <a:pt x="-857" y="184213"/>
                        <a:pt x="48197" y="306800"/>
                        <a:pt x="38100" y="353568"/>
                      </a:cubicBezTo>
                      <a:cubicBezTo>
                        <a:pt x="28099" y="400336"/>
                        <a:pt x="0" y="428720"/>
                        <a:pt x="0" y="428720"/>
                      </a:cubicBezTo>
                      <a:cubicBezTo>
                        <a:pt x="0" y="428720"/>
                        <a:pt x="58865" y="423481"/>
                        <a:pt x="81534" y="344233"/>
                      </a:cubicBezTo>
                      <a:cubicBezTo>
                        <a:pt x="89154" y="317563"/>
                        <a:pt x="31242" y="189452"/>
                        <a:pt x="56674" y="0"/>
                      </a:cubicBezTo>
                      <a:lnTo>
                        <a:pt x="23717" y="191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1" name="Google Shape;2201;p4"/>
              <p:cNvGrpSpPr/>
              <p:nvPr/>
            </p:nvGrpSpPr>
            <p:grpSpPr>
              <a:xfrm>
                <a:off x="6488715" y="3443477"/>
                <a:ext cx="501736" cy="1155763"/>
                <a:chOff x="6488715" y="3443477"/>
                <a:chExt cx="501736" cy="1155763"/>
              </a:xfrm>
            </p:grpSpPr>
            <p:sp>
              <p:nvSpPr>
                <p:cNvPr id="2202" name="Google Shape;2202;p4"/>
                <p:cNvSpPr/>
                <p:nvPr/>
              </p:nvSpPr>
              <p:spPr>
                <a:xfrm>
                  <a:off x="6488715" y="3443477"/>
                  <a:ext cx="399115" cy="396936"/>
                </a:xfrm>
                <a:custGeom>
                  <a:rect b="b" l="l" r="r" t="t"/>
                  <a:pathLst>
                    <a:path extrusionOk="0" h="396936" w="399115">
                      <a:moveTo>
                        <a:pt x="0" y="0"/>
                      </a:moveTo>
                      <a:cubicBezTo>
                        <a:pt x="190405" y="82486"/>
                        <a:pt x="344329" y="236982"/>
                        <a:pt x="387382" y="311277"/>
                      </a:cubicBezTo>
                      <a:cubicBezTo>
                        <a:pt x="430435" y="385667"/>
                        <a:pt x="344329" y="424815"/>
                        <a:pt x="301276" y="373951"/>
                      </a:cubicBezTo>
                      <a:cubicBezTo>
                        <a:pt x="258223" y="323088"/>
                        <a:pt x="139541" y="144971"/>
                        <a:pt x="76867" y="9801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4"/>
                <p:cNvSpPr/>
                <p:nvPr/>
              </p:nvSpPr>
              <p:spPr>
                <a:xfrm>
                  <a:off x="6832758" y="3797045"/>
                  <a:ext cx="157693" cy="434307"/>
                </a:xfrm>
                <a:custGeom>
                  <a:rect b="b" l="l" r="r" t="t"/>
                  <a:pathLst>
                    <a:path extrusionOk="0" h="434307" w="157693">
                      <a:moveTo>
                        <a:pt x="29623" y="0"/>
                      </a:moveTo>
                      <a:cubicBezTo>
                        <a:pt x="174498" y="244697"/>
                        <a:pt x="160020" y="401955"/>
                        <a:pt x="154496" y="424243"/>
                      </a:cubicBezTo>
                      <a:cubicBezTo>
                        <a:pt x="147923" y="451295"/>
                        <a:pt x="83820" y="417290"/>
                        <a:pt x="78581" y="398621"/>
                      </a:cubicBezTo>
                      <a:cubicBezTo>
                        <a:pt x="73342" y="379952"/>
                        <a:pt x="86868" y="257556"/>
                        <a:pt x="0" y="11430"/>
                      </a:cubicBezTo>
                      <a:lnTo>
                        <a:pt x="29623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4"/>
                <p:cNvSpPr/>
                <p:nvPr/>
              </p:nvSpPr>
              <p:spPr>
                <a:xfrm>
                  <a:off x="6906356" y="4170520"/>
                  <a:ext cx="82231" cy="428720"/>
                </a:xfrm>
                <a:custGeom>
                  <a:rect b="b" l="l" r="r" t="t"/>
                  <a:pathLst>
                    <a:path extrusionOk="0" h="428720" w="82231">
                      <a:moveTo>
                        <a:pt x="58419" y="19145"/>
                      </a:moveTo>
                      <a:cubicBezTo>
                        <a:pt x="83088" y="184213"/>
                        <a:pt x="34035" y="306800"/>
                        <a:pt x="44131" y="353568"/>
                      </a:cubicBezTo>
                      <a:cubicBezTo>
                        <a:pt x="54133" y="400336"/>
                        <a:pt x="82231" y="428720"/>
                        <a:pt x="82231" y="428720"/>
                      </a:cubicBezTo>
                      <a:cubicBezTo>
                        <a:pt x="82231" y="428720"/>
                        <a:pt x="23367" y="423481"/>
                        <a:pt x="697" y="344233"/>
                      </a:cubicBezTo>
                      <a:cubicBezTo>
                        <a:pt x="-6923" y="317563"/>
                        <a:pt x="50989" y="189452"/>
                        <a:pt x="25558" y="0"/>
                      </a:cubicBezTo>
                      <a:lnTo>
                        <a:pt x="58514" y="191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05" name="Google Shape;2205;p4"/>
              <p:cNvSpPr/>
              <p:nvPr/>
            </p:nvSpPr>
            <p:spPr>
              <a:xfrm>
                <a:off x="6180486" y="1966912"/>
                <a:ext cx="326898" cy="315467"/>
              </a:xfrm>
              <a:custGeom>
                <a:rect b="b" l="l" r="r" t="t"/>
                <a:pathLst>
                  <a:path extrusionOk="0" h="315467" w="326898">
                    <a:moveTo>
                      <a:pt x="279273" y="0"/>
                    </a:moveTo>
                    <a:cubicBezTo>
                      <a:pt x="104489" y="68961"/>
                      <a:pt x="22384" y="238697"/>
                      <a:pt x="0" y="315468"/>
                    </a:cubicBezTo>
                    <a:lnTo>
                      <a:pt x="13621" y="312134"/>
                    </a:lnTo>
                    <a:cubicBezTo>
                      <a:pt x="109442" y="51626"/>
                      <a:pt x="326898" y="22955"/>
                      <a:pt x="326898" y="22955"/>
                    </a:cubicBezTo>
                    <a:cubicBezTo>
                      <a:pt x="306038" y="4572"/>
                      <a:pt x="279273" y="0"/>
                      <a:pt x="27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6" name="Google Shape;2206;p4"/>
              <p:cNvSpPr/>
              <p:nvPr/>
            </p:nvSpPr>
            <p:spPr>
              <a:xfrm>
                <a:off x="5683090" y="1966912"/>
                <a:ext cx="326898" cy="315467"/>
              </a:xfrm>
              <a:custGeom>
                <a:rect b="b" l="l" r="r" t="t"/>
                <a:pathLst>
                  <a:path extrusionOk="0" h="315467" w="326898">
                    <a:moveTo>
                      <a:pt x="47625" y="0"/>
                    </a:moveTo>
                    <a:cubicBezTo>
                      <a:pt x="222409" y="68961"/>
                      <a:pt x="304514" y="238697"/>
                      <a:pt x="326898" y="315468"/>
                    </a:cubicBezTo>
                    <a:lnTo>
                      <a:pt x="313277" y="312134"/>
                    </a:lnTo>
                    <a:cubicBezTo>
                      <a:pt x="217456" y="51626"/>
                      <a:pt x="0" y="22955"/>
                      <a:pt x="0" y="22955"/>
                    </a:cubicBezTo>
                    <a:cubicBezTo>
                      <a:pt x="20860" y="4572"/>
                      <a:pt x="47625" y="0"/>
                      <a:pt x="47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7" name="Google Shape;2207;p4"/>
              <p:cNvSpPr/>
              <p:nvPr/>
            </p:nvSpPr>
            <p:spPr>
              <a:xfrm>
                <a:off x="5669726" y="2751105"/>
                <a:ext cx="851084" cy="415575"/>
              </a:xfrm>
              <a:custGeom>
                <a:rect b="b" l="l" r="r" t="t"/>
                <a:pathLst>
                  <a:path extrusionOk="0" h="415575" w="851084">
                    <a:moveTo>
                      <a:pt x="801748" y="106013"/>
                    </a:moveTo>
                    <a:cubicBezTo>
                      <a:pt x="735264" y="55245"/>
                      <a:pt x="618583" y="0"/>
                      <a:pt x="425511" y="0"/>
                    </a:cubicBezTo>
                    <a:cubicBezTo>
                      <a:pt x="232439" y="0"/>
                      <a:pt x="115758" y="55245"/>
                      <a:pt x="49273" y="106013"/>
                    </a:cubicBezTo>
                    <a:cubicBezTo>
                      <a:pt x="44130" y="117062"/>
                      <a:pt x="39177" y="128492"/>
                      <a:pt x="34605" y="140303"/>
                    </a:cubicBezTo>
                    <a:cubicBezTo>
                      <a:pt x="1648" y="225742"/>
                      <a:pt x="-9686" y="324517"/>
                      <a:pt x="8983" y="415576"/>
                    </a:cubicBezTo>
                    <a:cubicBezTo>
                      <a:pt x="84325" y="380524"/>
                      <a:pt x="216342" y="340233"/>
                      <a:pt x="425511" y="340233"/>
                    </a:cubicBezTo>
                    <a:cubicBezTo>
                      <a:pt x="634680" y="340233"/>
                      <a:pt x="766696" y="380524"/>
                      <a:pt x="842039" y="415576"/>
                    </a:cubicBezTo>
                    <a:cubicBezTo>
                      <a:pt x="860803" y="324517"/>
                      <a:pt x="849469" y="225647"/>
                      <a:pt x="816417" y="140303"/>
                    </a:cubicBezTo>
                    <a:cubicBezTo>
                      <a:pt x="811845" y="128492"/>
                      <a:pt x="806892" y="117062"/>
                      <a:pt x="801748" y="1060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8" name="Google Shape;2208;p4"/>
              <p:cNvSpPr/>
              <p:nvPr/>
            </p:nvSpPr>
            <p:spPr>
              <a:xfrm>
                <a:off x="6139192" y="3213906"/>
                <a:ext cx="281384" cy="168896"/>
              </a:xfrm>
              <a:custGeom>
                <a:rect b="b" l="l" r="r" t="t"/>
                <a:pathLst>
                  <a:path extrusionOk="0" h="168896" w="281384">
                    <a:moveTo>
                      <a:pt x="4718" y="168897"/>
                    </a:moveTo>
                    <a:cubicBezTo>
                      <a:pt x="2337" y="168897"/>
                      <a:pt x="336" y="167183"/>
                      <a:pt x="51" y="164801"/>
                    </a:cubicBezTo>
                    <a:cubicBezTo>
                      <a:pt x="-330" y="162229"/>
                      <a:pt x="1479" y="159753"/>
                      <a:pt x="4146" y="159467"/>
                    </a:cubicBezTo>
                    <a:cubicBezTo>
                      <a:pt x="73679" y="149847"/>
                      <a:pt x="201123" y="116605"/>
                      <a:pt x="272561" y="2209"/>
                    </a:cubicBezTo>
                    <a:cubicBezTo>
                      <a:pt x="273990" y="19"/>
                      <a:pt x="276942" y="-648"/>
                      <a:pt x="279133" y="686"/>
                    </a:cubicBezTo>
                    <a:cubicBezTo>
                      <a:pt x="281324" y="2114"/>
                      <a:pt x="282086" y="4972"/>
                      <a:pt x="280657" y="7258"/>
                    </a:cubicBezTo>
                    <a:cubicBezTo>
                      <a:pt x="207219" y="124987"/>
                      <a:pt x="76727" y="159086"/>
                      <a:pt x="5480" y="168897"/>
                    </a:cubicBezTo>
                    <a:cubicBezTo>
                      <a:pt x="5289" y="168897"/>
                      <a:pt x="5004" y="168897"/>
                      <a:pt x="4813" y="1688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9" name="Google Shape;2209;p4"/>
              <p:cNvSpPr/>
              <p:nvPr/>
            </p:nvSpPr>
            <p:spPr>
              <a:xfrm>
                <a:off x="6077708" y="3376203"/>
                <a:ext cx="44593" cy="10980"/>
              </a:xfrm>
              <a:custGeom>
                <a:rect b="b" l="l" r="r" t="t"/>
                <a:pathLst>
                  <a:path extrusionOk="0" h="10980" w="44593">
                    <a:moveTo>
                      <a:pt x="8576" y="10981"/>
                    </a:moveTo>
                    <a:cubicBezTo>
                      <a:pt x="6099" y="10981"/>
                      <a:pt x="4766" y="10981"/>
                      <a:pt x="4575" y="10981"/>
                    </a:cubicBezTo>
                    <a:cubicBezTo>
                      <a:pt x="1908" y="10981"/>
                      <a:pt x="-92" y="8695"/>
                      <a:pt x="3" y="6028"/>
                    </a:cubicBezTo>
                    <a:cubicBezTo>
                      <a:pt x="3" y="3361"/>
                      <a:pt x="2385" y="1361"/>
                      <a:pt x="4861" y="1456"/>
                    </a:cubicBezTo>
                    <a:cubicBezTo>
                      <a:pt x="5051" y="1456"/>
                      <a:pt x="18291" y="1837"/>
                      <a:pt x="39437" y="27"/>
                    </a:cubicBezTo>
                    <a:cubicBezTo>
                      <a:pt x="42009" y="-259"/>
                      <a:pt x="44390" y="1742"/>
                      <a:pt x="44580" y="4409"/>
                    </a:cubicBezTo>
                    <a:cubicBezTo>
                      <a:pt x="44771" y="6980"/>
                      <a:pt x="42866" y="9362"/>
                      <a:pt x="40199" y="9552"/>
                    </a:cubicBezTo>
                    <a:cubicBezTo>
                      <a:pt x="25054" y="10790"/>
                      <a:pt x="14005" y="10981"/>
                      <a:pt x="8481" y="109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0" name="Google Shape;2210;p4"/>
              <p:cNvSpPr/>
              <p:nvPr/>
            </p:nvSpPr>
            <p:spPr>
              <a:xfrm>
                <a:off x="5522213" y="3593400"/>
                <a:ext cx="1146429" cy="380714"/>
              </a:xfrm>
              <a:custGeom>
                <a:rect b="b" l="l" r="r" t="t"/>
                <a:pathLst>
                  <a:path extrusionOk="0" h="380714" w="1146429">
                    <a:moveTo>
                      <a:pt x="1146429" y="235172"/>
                    </a:moveTo>
                    <a:cubicBezTo>
                      <a:pt x="1133475" y="143828"/>
                      <a:pt x="1104995" y="65818"/>
                      <a:pt x="1071277" y="1429"/>
                    </a:cubicBezTo>
                    <a:cubicBezTo>
                      <a:pt x="993362" y="42577"/>
                      <a:pt x="834771" y="102870"/>
                      <a:pt x="574739" y="102870"/>
                    </a:cubicBezTo>
                    <a:cubicBezTo>
                      <a:pt x="314706" y="102870"/>
                      <a:pt x="152495" y="41148"/>
                      <a:pt x="75533" y="0"/>
                    </a:cubicBezTo>
                    <a:cubicBezTo>
                      <a:pt x="41815" y="64103"/>
                      <a:pt x="13240" y="141637"/>
                      <a:pt x="0" y="232505"/>
                    </a:cubicBezTo>
                    <a:cubicBezTo>
                      <a:pt x="92678" y="315468"/>
                      <a:pt x="310801" y="380714"/>
                      <a:pt x="574739" y="380714"/>
                    </a:cubicBezTo>
                    <a:cubicBezTo>
                      <a:pt x="838676" y="380714"/>
                      <a:pt x="1052132" y="316897"/>
                      <a:pt x="1146429" y="235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1" name="Google Shape;2211;p4"/>
              <p:cNvSpPr/>
              <p:nvPr/>
            </p:nvSpPr>
            <p:spPr>
              <a:xfrm>
                <a:off x="5954362" y="4684394"/>
                <a:ext cx="290226" cy="196881"/>
              </a:xfrm>
              <a:custGeom>
                <a:rect b="b" l="l" r="r" t="t"/>
                <a:pathLst>
                  <a:path extrusionOk="0" h="196881" w="290226">
                    <a:moveTo>
                      <a:pt x="134207" y="19621"/>
                    </a:moveTo>
                    <a:cubicBezTo>
                      <a:pt x="84868" y="19621"/>
                      <a:pt x="40100" y="14097"/>
                      <a:pt x="0" y="5334"/>
                    </a:cubicBezTo>
                    <a:cubicBezTo>
                      <a:pt x="107728" y="74676"/>
                      <a:pt x="136398" y="196882"/>
                      <a:pt x="140779" y="196882"/>
                    </a:cubicBezTo>
                    <a:cubicBezTo>
                      <a:pt x="145161" y="196882"/>
                      <a:pt x="175450" y="68199"/>
                      <a:pt x="290227" y="0"/>
                    </a:cubicBezTo>
                    <a:cubicBezTo>
                      <a:pt x="244697" y="11906"/>
                      <a:pt x="192786" y="19621"/>
                      <a:pt x="134207" y="19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2" name="Google Shape;2212;p4"/>
              <p:cNvSpPr/>
              <p:nvPr/>
            </p:nvSpPr>
            <p:spPr>
              <a:xfrm>
                <a:off x="5521737" y="4046124"/>
                <a:ext cx="1146714" cy="436816"/>
              </a:xfrm>
              <a:custGeom>
                <a:rect b="b" l="l" r="r" t="t"/>
                <a:pathLst>
                  <a:path extrusionOk="0" h="436816" w="1146714">
                    <a:moveTo>
                      <a:pt x="575215" y="136779"/>
                    </a:moveTo>
                    <a:cubicBezTo>
                      <a:pt x="252984" y="136779"/>
                      <a:pt x="59912" y="36671"/>
                      <a:pt x="0" y="0"/>
                    </a:cubicBezTo>
                    <a:cubicBezTo>
                      <a:pt x="17812" y="132683"/>
                      <a:pt x="67056" y="259080"/>
                      <a:pt x="139065" y="368237"/>
                    </a:cubicBezTo>
                    <a:cubicBezTo>
                      <a:pt x="257746" y="409861"/>
                      <a:pt x="412242" y="436817"/>
                      <a:pt x="575215" y="436817"/>
                    </a:cubicBezTo>
                    <a:cubicBezTo>
                      <a:pt x="738188" y="436817"/>
                      <a:pt x="888778" y="410623"/>
                      <a:pt x="1006888" y="369856"/>
                    </a:cubicBezTo>
                    <a:cubicBezTo>
                      <a:pt x="1078992" y="260985"/>
                      <a:pt x="1128522" y="134779"/>
                      <a:pt x="1146715" y="2286"/>
                    </a:cubicBezTo>
                    <a:cubicBezTo>
                      <a:pt x="1082897" y="40577"/>
                      <a:pt x="891254" y="136779"/>
                      <a:pt x="575215" y="1367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3" name="Google Shape;2213;p4"/>
              <p:cNvSpPr/>
              <p:nvPr/>
            </p:nvSpPr>
            <p:spPr>
              <a:xfrm>
                <a:off x="5703057" y="3549026"/>
                <a:ext cx="21168" cy="37230"/>
              </a:xfrm>
              <a:custGeom>
                <a:rect b="b" l="l" r="r" t="t"/>
                <a:pathLst>
                  <a:path extrusionOk="0" h="37230" w="21168">
                    <a:moveTo>
                      <a:pt x="4798" y="37135"/>
                    </a:moveTo>
                    <a:cubicBezTo>
                      <a:pt x="4226" y="37135"/>
                      <a:pt x="3655" y="37135"/>
                      <a:pt x="3084" y="36849"/>
                    </a:cubicBezTo>
                    <a:cubicBezTo>
                      <a:pt x="607" y="35897"/>
                      <a:pt x="-631" y="33135"/>
                      <a:pt x="321" y="30753"/>
                    </a:cubicBezTo>
                    <a:cubicBezTo>
                      <a:pt x="3845" y="21514"/>
                      <a:pt x="7751" y="12084"/>
                      <a:pt x="12132" y="2750"/>
                    </a:cubicBezTo>
                    <a:cubicBezTo>
                      <a:pt x="13275" y="369"/>
                      <a:pt x="16037" y="-679"/>
                      <a:pt x="18419" y="464"/>
                    </a:cubicBezTo>
                    <a:cubicBezTo>
                      <a:pt x="20800" y="1607"/>
                      <a:pt x="21848" y="4369"/>
                      <a:pt x="20705" y="6846"/>
                    </a:cubicBezTo>
                    <a:cubicBezTo>
                      <a:pt x="16418" y="15894"/>
                      <a:pt x="12609" y="25134"/>
                      <a:pt x="9180" y="34182"/>
                    </a:cubicBezTo>
                    <a:cubicBezTo>
                      <a:pt x="8417" y="36087"/>
                      <a:pt x="6608" y="37230"/>
                      <a:pt x="4703" y="37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4"/>
              <p:cNvSpPr/>
              <p:nvPr/>
            </p:nvSpPr>
            <p:spPr>
              <a:xfrm>
                <a:off x="5724264" y="3396805"/>
                <a:ext cx="115702" cy="142779"/>
              </a:xfrm>
              <a:custGeom>
                <a:rect b="b" l="l" r="r" t="t"/>
                <a:pathLst>
                  <a:path extrusionOk="0" h="142779" w="115702">
                    <a:moveTo>
                      <a:pt x="4737" y="142779"/>
                    </a:moveTo>
                    <a:cubicBezTo>
                      <a:pt x="3975" y="142779"/>
                      <a:pt x="3213" y="142589"/>
                      <a:pt x="2546" y="142208"/>
                    </a:cubicBezTo>
                    <a:cubicBezTo>
                      <a:pt x="260" y="140970"/>
                      <a:pt x="-692" y="138112"/>
                      <a:pt x="546" y="135731"/>
                    </a:cubicBezTo>
                    <a:cubicBezTo>
                      <a:pt x="44647" y="52768"/>
                      <a:pt x="107417" y="1524"/>
                      <a:pt x="107988" y="1047"/>
                    </a:cubicBezTo>
                    <a:cubicBezTo>
                      <a:pt x="109988" y="-572"/>
                      <a:pt x="113036" y="-286"/>
                      <a:pt x="114656" y="1714"/>
                    </a:cubicBezTo>
                    <a:cubicBezTo>
                      <a:pt x="116275" y="3714"/>
                      <a:pt x="115989" y="6762"/>
                      <a:pt x="113989" y="8382"/>
                    </a:cubicBezTo>
                    <a:cubicBezTo>
                      <a:pt x="113417" y="8858"/>
                      <a:pt x="52076" y="58959"/>
                      <a:pt x="8928" y="140112"/>
                    </a:cubicBezTo>
                    <a:cubicBezTo>
                      <a:pt x="8071" y="141732"/>
                      <a:pt x="6452" y="142684"/>
                      <a:pt x="4737" y="1426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5" name="Google Shape;2215;p4"/>
              <p:cNvSpPr/>
              <p:nvPr/>
            </p:nvSpPr>
            <p:spPr>
              <a:xfrm>
                <a:off x="6151460" y="4648530"/>
                <a:ext cx="38219" cy="20242"/>
              </a:xfrm>
              <a:custGeom>
                <a:rect b="b" l="l" r="r" t="t"/>
                <a:pathLst>
                  <a:path extrusionOk="0" h="20242" w="38219">
                    <a:moveTo>
                      <a:pt x="4737" y="20243"/>
                    </a:moveTo>
                    <a:cubicBezTo>
                      <a:pt x="2737" y="20243"/>
                      <a:pt x="927" y="19005"/>
                      <a:pt x="260" y="17004"/>
                    </a:cubicBezTo>
                    <a:cubicBezTo>
                      <a:pt x="-597" y="14528"/>
                      <a:pt x="736" y="11765"/>
                      <a:pt x="3213" y="11004"/>
                    </a:cubicBezTo>
                    <a:cubicBezTo>
                      <a:pt x="12738" y="7765"/>
                      <a:pt x="22263" y="4146"/>
                      <a:pt x="31692" y="336"/>
                    </a:cubicBezTo>
                    <a:cubicBezTo>
                      <a:pt x="34169" y="-617"/>
                      <a:pt x="36931" y="526"/>
                      <a:pt x="37884" y="2907"/>
                    </a:cubicBezTo>
                    <a:cubicBezTo>
                      <a:pt x="38836" y="5384"/>
                      <a:pt x="37693" y="8146"/>
                      <a:pt x="35312" y="9098"/>
                    </a:cubicBezTo>
                    <a:cubicBezTo>
                      <a:pt x="25692" y="13004"/>
                      <a:pt x="15976" y="16719"/>
                      <a:pt x="6261" y="19957"/>
                    </a:cubicBezTo>
                    <a:cubicBezTo>
                      <a:pt x="5784" y="20147"/>
                      <a:pt x="5213" y="20243"/>
                      <a:pt x="4737" y="20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6" name="Google Shape;2216;p4"/>
              <p:cNvSpPr/>
              <p:nvPr/>
            </p:nvSpPr>
            <p:spPr>
              <a:xfrm>
                <a:off x="6205168" y="4492525"/>
                <a:ext cx="186427" cy="154340"/>
              </a:xfrm>
              <a:custGeom>
                <a:rect b="b" l="l" r="r" t="t"/>
                <a:pathLst>
                  <a:path extrusionOk="0" h="154340" w="186427">
                    <a:moveTo>
                      <a:pt x="4750" y="154341"/>
                    </a:moveTo>
                    <a:cubicBezTo>
                      <a:pt x="2940" y="154341"/>
                      <a:pt x="1226" y="153388"/>
                      <a:pt x="464" y="151674"/>
                    </a:cubicBezTo>
                    <a:cubicBezTo>
                      <a:pt x="-679" y="149293"/>
                      <a:pt x="369" y="146435"/>
                      <a:pt x="2750" y="145292"/>
                    </a:cubicBezTo>
                    <a:cubicBezTo>
                      <a:pt x="97333" y="100144"/>
                      <a:pt x="153054" y="36136"/>
                      <a:pt x="177819" y="1941"/>
                    </a:cubicBezTo>
                    <a:cubicBezTo>
                      <a:pt x="179343" y="-154"/>
                      <a:pt x="182391" y="-631"/>
                      <a:pt x="184487" y="893"/>
                    </a:cubicBezTo>
                    <a:cubicBezTo>
                      <a:pt x="186582" y="2417"/>
                      <a:pt x="187059" y="5370"/>
                      <a:pt x="185535" y="7561"/>
                    </a:cubicBezTo>
                    <a:cubicBezTo>
                      <a:pt x="160198" y="42422"/>
                      <a:pt x="103429" y="107764"/>
                      <a:pt x="6941" y="153865"/>
                    </a:cubicBezTo>
                    <a:cubicBezTo>
                      <a:pt x="6274" y="154150"/>
                      <a:pt x="5607" y="154341"/>
                      <a:pt x="4845" y="154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17" name="Google Shape;2217;p4"/>
              <p:cNvGrpSpPr/>
              <p:nvPr/>
            </p:nvGrpSpPr>
            <p:grpSpPr>
              <a:xfrm>
                <a:off x="4049724" y="2243755"/>
                <a:ext cx="1665894" cy="745379"/>
                <a:chOff x="4049724" y="2243755"/>
                <a:chExt cx="1665894" cy="745379"/>
              </a:xfrm>
            </p:grpSpPr>
            <p:sp>
              <p:nvSpPr>
                <p:cNvPr id="2218" name="Google Shape;2218;p4"/>
                <p:cNvSpPr/>
                <p:nvPr/>
              </p:nvSpPr>
              <p:spPr>
                <a:xfrm>
                  <a:off x="5044116" y="2414444"/>
                  <a:ext cx="671502" cy="457152"/>
                </a:xfrm>
                <a:custGeom>
                  <a:rect b="b" l="l" r="r" t="t"/>
                  <a:pathLst>
                    <a:path extrusionOk="0" h="457152" w="671502">
                      <a:moveTo>
                        <a:pt x="666882" y="457152"/>
                      </a:moveTo>
                      <a:cubicBezTo>
                        <a:pt x="666311" y="457152"/>
                        <a:pt x="665644" y="457057"/>
                        <a:pt x="665072" y="456771"/>
                      </a:cubicBezTo>
                      <a:cubicBezTo>
                        <a:pt x="640974" y="446961"/>
                        <a:pt x="73856" y="215694"/>
                        <a:pt x="14801" y="112347"/>
                      </a:cubicBezTo>
                      <a:cubicBezTo>
                        <a:pt x="-2344" y="82248"/>
                        <a:pt x="-4630" y="57293"/>
                        <a:pt x="8133" y="38148"/>
                      </a:cubicBezTo>
                      <a:cubicBezTo>
                        <a:pt x="34898" y="-1953"/>
                        <a:pt x="118814" y="-2905"/>
                        <a:pt x="159390" y="2143"/>
                      </a:cubicBezTo>
                      <a:cubicBezTo>
                        <a:pt x="161962" y="2429"/>
                        <a:pt x="163867" y="4810"/>
                        <a:pt x="163486" y="7477"/>
                      </a:cubicBezTo>
                      <a:cubicBezTo>
                        <a:pt x="163200" y="10049"/>
                        <a:pt x="160724" y="11859"/>
                        <a:pt x="158152" y="11573"/>
                      </a:cubicBezTo>
                      <a:cubicBezTo>
                        <a:pt x="113289" y="5953"/>
                        <a:pt x="38327" y="9858"/>
                        <a:pt x="15944" y="43386"/>
                      </a:cubicBezTo>
                      <a:cubicBezTo>
                        <a:pt x="5371" y="59293"/>
                        <a:pt x="7752" y="80820"/>
                        <a:pt x="22992" y="107585"/>
                      </a:cubicBezTo>
                      <a:cubicBezTo>
                        <a:pt x="80428" y="208074"/>
                        <a:pt x="662691" y="445532"/>
                        <a:pt x="668501" y="447913"/>
                      </a:cubicBezTo>
                      <a:cubicBezTo>
                        <a:pt x="670978" y="448866"/>
                        <a:pt x="672121" y="451723"/>
                        <a:pt x="671168" y="454104"/>
                      </a:cubicBezTo>
                      <a:cubicBezTo>
                        <a:pt x="670406" y="455914"/>
                        <a:pt x="668597" y="457057"/>
                        <a:pt x="666787" y="4570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9" name="Google Shape;2219;p4"/>
                <p:cNvSpPr/>
                <p:nvPr/>
              </p:nvSpPr>
              <p:spPr>
                <a:xfrm>
                  <a:off x="4538248" y="2243755"/>
                  <a:ext cx="516099" cy="228076"/>
                </a:xfrm>
                <a:custGeom>
                  <a:rect b="b" l="l" r="r" t="t"/>
                  <a:pathLst>
                    <a:path extrusionOk="0" h="228076" w="516099">
                      <a:moveTo>
                        <a:pt x="511334" y="227982"/>
                      </a:moveTo>
                      <a:lnTo>
                        <a:pt x="511334" y="227982"/>
                      </a:lnTo>
                      <a:cubicBezTo>
                        <a:pt x="460280" y="227125"/>
                        <a:pt x="12605" y="217504"/>
                        <a:pt x="1175" y="156544"/>
                      </a:cubicBezTo>
                      <a:cubicBezTo>
                        <a:pt x="-10731" y="92822"/>
                        <a:pt x="70898" y="14812"/>
                        <a:pt x="107189" y="334"/>
                      </a:cubicBezTo>
                      <a:cubicBezTo>
                        <a:pt x="109570" y="-618"/>
                        <a:pt x="112427" y="525"/>
                        <a:pt x="113380" y="3001"/>
                      </a:cubicBezTo>
                      <a:cubicBezTo>
                        <a:pt x="114332" y="5478"/>
                        <a:pt x="113189" y="8240"/>
                        <a:pt x="110713" y="9193"/>
                      </a:cubicBezTo>
                      <a:cubicBezTo>
                        <a:pt x="75375" y="23290"/>
                        <a:pt x="-63" y="98061"/>
                        <a:pt x="10510" y="154830"/>
                      </a:cubicBezTo>
                      <a:cubicBezTo>
                        <a:pt x="18035" y="194930"/>
                        <a:pt x="321787" y="215218"/>
                        <a:pt x="511430" y="218552"/>
                      </a:cubicBezTo>
                      <a:cubicBezTo>
                        <a:pt x="514097" y="218552"/>
                        <a:pt x="516192" y="220743"/>
                        <a:pt x="516097" y="223410"/>
                      </a:cubicBezTo>
                      <a:cubicBezTo>
                        <a:pt x="516097" y="225982"/>
                        <a:pt x="513906" y="228077"/>
                        <a:pt x="511334" y="2280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0" name="Google Shape;2220;p4"/>
                <p:cNvSpPr/>
                <p:nvPr/>
              </p:nvSpPr>
              <p:spPr>
                <a:xfrm>
                  <a:off x="4178602" y="2356798"/>
                  <a:ext cx="373229" cy="66456"/>
                </a:xfrm>
                <a:custGeom>
                  <a:rect b="b" l="l" r="r" t="t"/>
                  <a:pathLst>
                    <a:path extrusionOk="0" h="66456" w="373229">
                      <a:moveTo>
                        <a:pt x="139651" y="66361"/>
                      </a:moveTo>
                      <a:cubicBezTo>
                        <a:pt x="92503" y="66361"/>
                        <a:pt x="44497" y="57313"/>
                        <a:pt x="2301" y="31976"/>
                      </a:cubicBezTo>
                      <a:cubicBezTo>
                        <a:pt x="15" y="30643"/>
                        <a:pt x="-652" y="27690"/>
                        <a:pt x="682" y="25404"/>
                      </a:cubicBezTo>
                      <a:cubicBezTo>
                        <a:pt x="2015" y="23118"/>
                        <a:pt x="4968" y="22451"/>
                        <a:pt x="7254" y="23785"/>
                      </a:cubicBezTo>
                      <a:cubicBezTo>
                        <a:pt x="150510" y="109700"/>
                        <a:pt x="364251" y="1591"/>
                        <a:pt x="366346" y="544"/>
                      </a:cubicBezTo>
                      <a:cubicBezTo>
                        <a:pt x="368728" y="-695"/>
                        <a:pt x="371585" y="258"/>
                        <a:pt x="372728" y="2639"/>
                      </a:cubicBezTo>
                      <a:cubicBezTo>
                        <a:pt x="373871" y="5020"/>
                        <a:pt x="373014" y="7878"/>
                        <a:pt x="370633" y="9021"/>
                      </a:cubicBezTo>
                      <a:cubicBezTo>
                        <a:pt x="369109" y="9783"/>
                        <a:pt x="257285" y="66457"/>
                        <a:pt x="139651" y="664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1" name="Google Shape;2221;p4"/>
                <p:cNvSpPr/>
                <p:nvPr/>
              </p:nvSpPr>
              <p:spPr>
                <a:xfrm>
                  <a:off x="4049724" y="2397856"/>
                  <a:ext cx="496143" cy="279334"/>
                </a:xfrm>
                <a:custGeom>
                  <a:rect b="b" l="l" r="r" t="t"/>
                  <a:pathLst>
                    <a:path extrusionOk="0" h="279334" w="496143">
                      <a:moveTo>
                        <a:pt x="46120" y="279239"/>
                      </a:moveTo>
                      <a:cubicBezTo>
                        <a:pt x="31738" y="279239"/>
                        <a:pt x="17545" y="277811"/>
                        <a:pt x="3734" y="274858"/>
                      </a:cubicBezTo>
                      <a:cubicBezTo>
                        <a:pt x="1162" y="274286"/>
                        <a:pt x="-457" y="271810"/>
                        <a:pt x="115" y="269238"/>
                      </a:cubicBezTo>
                      <a:cubicBezTo>
                        <a:pt x="686" y="266666"/>
                        <a:pt x="3163" y="265047"/>
                        <a:pt x="5734" y="265619"/>
                      </a:cubicBezTo>
                      <a:cubicBezTo>
                        <a:pt x="197092" y="306576"/>
                        <a:pt x="458648" y="32828"/>
                        <a:pt x="487890" y="1490"/>
                      </a:cubicBezTo>
                      <a:cubicBezTo>
                        <a:pt x="489700" y="-415"/>
                        <a:pt x="492652" y="-510"/>
                        <a:pt x="494653" y="1300"/>
                      </a:cubicBezTo>
                      <a:cubicBezTo>
                        <a:pt x="496558" y="3110"/>
                        <a:pt x="496653" y="6062"/>
                        <a:pt x="494843" y="8063"/>
                      </a:cubicBezTo>
                      <a:cubicBezTo>
                        <a:pt x="467316" y="37590"/>
                        <a:pt x="236430" y="279335"/>
                        <a:pt x="46120" y="2793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2" name="Google Shape;2222;p4"/>
                <p:cNvSpPr/>
                <p:nvPr/>
              </p:nvSpPr>
              <p:spPr>
                <a:xfrm>
                  <a:off x="4484051" y="2449701"/>
                  <a:ext cx="646047" cy="248539"/>
                </a:xfrm>
                <a:custGeom>
                  <a:rect b="b" l="l" r="r" t="t"/>
                  <a:pathLst>
                    <a:path extrusionOk="0" h="248539" w="646047">
                      <a:moveTo>
                        <a:pt x="519907" y="248539"/>
                      </a:moveTo>
                      <a:cubicBezTo>
                        <a:pt x="500761" y="248539"/>
                        <a:pt x="478568" y="246444"/>
                        <a:pt x="452946" y="241396"/>
                      </a:cubicBezTo>
                      <a:cubicBezTo>
                        <a:pt x="292164" y="209963"/>
                        <a:pt x="85281" y="102998"/>
                        <a:pt x="1175" y="7938"/>
                      </a:cubicBezTo>
                      <a:cubicBezTo>
                        <a:pt x="-539" y="5938"/>
                        <a:pt x="-349" y="2985"/>
                        <a:pt x="1556" y="1175"/>
                      </a:cubicBezTo>
                      <a:cubicBezTo>
                        <a:pt x="3557" y="-539"/>
                        <a:pt x="6509" y="-349"/>
                        <a:pt x="8319" y="1556"/>
                      </a:cubicBezTo>
                      <a:cubicBezTo>
                        <a:pt x="89853" y="93663"/>
                        <a:pt x="298451" y="201391"/>
                        <a:pt x="454756" y="231966"/>
                      </a:cubicBezTo>
                      <a:cubicBezTo>
                        <a:pt x="563341" y="253207"/>
                        <a:pt x="606299" y="221108"/>
                        <a:pt x="622301" y="200152"/>
                      </a:cubicBezTo>
                      <a:cubicBezTo>
                        <a:pt x="638207" y="179293"/>
                        <a:pt x="641065" y="151004"/>
                        <a:pt x="629635" y="128048"/>
                      </a:cubicBezTo>
                      <a:cubicBezTo>
                        <a:pt x="628492" y="125667"/>
                        <a:pt x="629444" y="122810"/>
                        <a:pt x="631730" y="121666"/>
                      </a:cubicBezTo>
                      <a:cubicBezTo>
                        <a:pt x="634112" y="120524"/>
                        <a:pt x="636969" y="121476"/>
                        <a:pt x="638112" y="123762"/>
                      </a:cubicBezTo>
                      <a:cubicBezTo>
                        <a:pt x="651161" y="149860"/>
                        <a:pt x="647923" y="182055"/>
                        <a:pt x="629825" y="205868"/>
                      </a:cubicBezTo>
                      <a:cubicBezTo>
                        <a:pt x="616395" y="223489"/>
                        <a:pt x="585725" y="248444"/>
                        <a:pt x="519811" y="248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3" name="Google Shape;2223;p4"/>
                <p:cNvSpPr/>
                <p:nvPr/>
              </p:nvSpPr>
              <p:spPr>
                <a:xfrm>
                  <a:off x="4336860" y="2571306"/>
                  <a:ext cx="554310" cy="190656"/>
                </a:xfrm>
                <a:custGeom>
                  <a:rect b="b" l="l" r="r" t="t"/>
                  <a:pathLst>
                    <a:path extrusionOk="0" h="190656" w="554310">
                      <a:moveTo>
                        <a:pt x="403255" y="190657"/>
                      </a:moveTo>
                      <a:cubicBezTo>
                        <a:pt x="303147" y="190657"/>
                        <a:pt x="80834" y="91216"/>
                        <a:pt x="1300" y="8063"/>
                      </a:cubicBezTo>
                      <a:cubicBezTo>
                        <a:pt x="-510" y="6158"/>
                        <a:pt x="-415" y="3110"/>
                        <a:pt x="1490" y="1300"/>
                      </a:cubicBezTo>
                      <a:cubicBezTo>
                        <a:pt x="3395" y="-510"/>
                        <a:pt x="6443" y="-415"/>
                        <a:pt x="8253" y="1490"/>
                      </a:cubicBezTo>
                      <a:cubicBezTo>
                        <a:pt x="90454" y="87501"/>
                        <a:pt x="326960" y="191228"/>
                        <a:pt x="416495" y="180465"/>
                      </a:cubicBezTo>
                      <a:cubicBezTo>
                        <a:pt x="504887" y="169892"/>
                        <a:pt x="545082" y="102455"/>
                        <a:pt x="545463" y="101789"/>
                      </a:cubicBezTo>
                      <a:cubicBezTo>
                        <a:pt x="546797" y="99503"/>
                        <a:pt x="549654" y="98741"/>
                        <a:pt x="551940" y="100074"/>
                      </a:cubicBezTo>
                      <a:cubicBezTo>
                        <a:pt x="554226" y="101408"/>
                        <a:pt x="554988" y="104265"/>
                        <a:pt x="553655" y="106551"/>
                      </a:cubicBezTo>
                      <a:cubicBezTo>
                        <a:pt x="551940" y="109504"/>
                        <a:pt x="510887" y="178655"/>
                        <a:pt x="417542" y="189895"/>
                      </a:cubicBezTo>
                      <a:cubicBezTo>
                        <a:pt x="413066" y="190466"/>
                        <a:pt x="408303" y="190657"/>
                        <a:pt x="403255" y="1906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4" name="Google Shape;2224;p4"/>
                <p:cNvSpPr/>
                <p:nvPr/>
              </p:nvSpPr>
              <p:spPr>
                <a:xfrm>
                  <a:off x="4071732" y="2670718"/>
                  <a:ext cx="421776" cy="127059"/>
                </a:xfrm>
                <a:custGeom>
                  <a:rect b="b" l="l" r="r" t="t"/>
                  <a:pathLst>
                    <a:path extrusionOk="0" h="127059" w="421776">
                      <a:moveTo>
                        <a:pt x="166606" y="127059"/>
                      </a:moveTo>
                      <a:cubicBezTo>
                        <a:pt x="119934" y="127059"/>
                        <a:pt x="65927" y="119725"/>
                        <a:pt x="3443" y="101342"/>
                      </a:cubicBezTo>
                      <a:cubicBezTo>
                        <a:pt x="871" y="100580"/>
                        <a:pt x="-557" y="97913"/>
                        <a:pt x="205" y="95436"/>
                      </a:cubicBezTo>
                      <a:cubicBezTo>
                        <a:pt x="967" y="92960"/>
                        <a:pt x="3538" y="91436"/>
                        <a:pt x="6110" y="92198"/>
                      </a:cubicBezTo>
                      <a:cubicBezTo>
                        <a:pt x="311386" y="182019"/>
                        <a:pt x="411875" y="4282"/>
                        <a:pt x="412828" y="2472"/>
                      </a:cubicBezTo>
                      <a:cubicBezTo>
                        <a:pt x="414066" y="186"/>
                        <a:pt x="416923" y="-671"/>
                        <a:pt x="419305" y="567"/>
                      </a:cubicBezTo>
                      <a:cubicBezTo>
                        <a:pt x="421591" y="1806"/>
                        <a:pt x="422448" y="4663"/>
                        <a:pt x="421210" y="7044"/>
                      </a:cubicBezTo>
                      <a:cubicBezTo>
                        <a:pt x="420448" y="8568"/>
                        <a:pt x="353677" y="127059"/>
                        <a:pt x="166511" y="1270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5" name="Google Shape;2225;p4"/>
                <p:cNvSpPr/>
                <p:nvPr/>
              </p:nvSpPr>
              <p:spPr>
                <a:xfrm>
                  <a:off x="4193206" y="2743567"/>
                  <a:ext cx="228597" cy="245567"/>
                </a:xfrm>
                <a:custGeom>
                  <a:rect b="b" l="l" r="r" t="t"/>
                  <a:pathLst>
                    <a:path extrusionOk="0" h="245567" w="228597">
                      <a:moveTo>
                        <a:pt x="39513" y="245568"/>
                      </a:moveTo>
                      <a:cubicBezTo>
                        <a:pt x="27988" y="245568"/>
                        <a:pt x="16177" y="244425"/>
                        <a:pt x="3889" y="242043"/>
                      </a:cubicBezTo>
                      <a:cubicBezTo>
                        <a:pt x="1318" y="241567"/>
                        <a:pt x="-397" y="239091"/>
                        <a:pt x="79" y="236424"/>
                      </a:cubicBezTo>
                      <a:cubicBezTo>
                        <a:pt x="556" y="233852"/>
                        <a:pt x="3127" y="232233"/>
                        <a:pt x="5699" y="232614"/>
                      </a:cubicBezTo>
                      <a:cubicBezTo>
                        <a:pt x="50371" y="241186"/>
                        <a:pt x="89424" y="233280"/>
                        <a:pt x="122095" y="208992"/>
                      </a:cubicBezTo>
                      <a:cubicBezTo>
                        <a:pt x="203438" y="148508"/>
                        <a:pt x="218869" y="5728"/>
                        <a:pt x="219059" y="4299"/>
                      </a:cubicBezTo>
                      <a:cubicBezTo>
                        <a:pt x="219345" y="1728"/>
                        <a:pt x="221726" y="-177"/>
                        <a:pt x="224298" y="13"/>
                      </a:cubicBezTo>
                      <a:cubicBezTo>
                        <a:pt x="226870" y="299"/>
                        <a:pt x="228775" y="2585"/>
                        <a:pt x="228584" y="5252"/>
                      </a:cubicBezTo>
                      <a:cubicBezTo>
                        <a:pt x="228013" y="11253"/>
                        <a:pt x="212487" y="153651"/>
                        <a:pt x="127905" y="216612"/>
                      </a:cubicBezTo>
                      <a:cubicBezTo>
                        <a:pt x="102092" y="235852"/>
                        <a:pt x="72565" y="245472"/>
                        <a:pt x="39703" y="2454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6" name="Google Shape;2226;p4"/>
                <p:cNvSpPr/>
                <p:nvPr/>
              </p:nvSpPr>
              <p:spPr>
                <a:xfrm>
                  <a:off x="4945721" y="2684200"/>
                  <a:ext cx="681603" cy="202159"/>
                </a:xfrm>
                <a:custGeom>
                  <a:rect b="b" l="l" r="r" t="t"/>
                  <a:pathLst>
                    <a:path extrusionOk="0" h="202159" w="681603">
                      <a:moveTo>
                        <a:pt x="676886" y="202160"/>
                      </a:moveTo>
                      <a:cubicBezTo>
                        <a:pt x="676886" y="202160"/>
                        <a:pt x="676410" y="202160"/>
                        <a:pt x="676124" y="202160"/>
                      </a:cubicBezTo>
                      <a:cubicBezTo>
                        <a:pt x="654216" y="198826"/>
                        <a:pt x="137390" y="118435"/>
                        <a:pt x="1754" y="8421"/>
                      </a:cubicBezTo>
                      <a:cubicBezTo>
                        <a:pt x="-246" y="6802"/>
                        <a:pt x="-627" y="3754"/>
                        <a:pt x="1087" y="1754"/>
                      </a:cubicBezTo>
                      <a:cubicBezTo>
                        <a:pt x="2706" y="-246"/>
                        <a:pt x="5754" y="-627"/>
                        <a:pt x="7755" y="1087"/>
                      </a:cubicBezTo>
                      <a:cubicBezTo>
                        <a:pt x="141390" y="109482"/>
                        <a:pt x="672219" y="191968"/>
                        <a:pt x="677553" y="192730"/>
                      </a:cubicBezTo>
                      <a:cubicBezTo>
                        <a:pt x="680124" y="193111"/>
                        <a:pt x="681934" y="195588"/>
                        <a:pt x="681553" y="198159"/>
                      </a:cubicBezTo>
                      <a:cubicBezTo>
                        <a:pt x="681172" y="200541"/>
                        <a:pt x="679172" y="202160"/>
                        <a:pt x="676886" y="20216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7" name="Google Shape;2227;p4"/>
                <p:cNvSpPr/>
                <p:nvPr/>
              </p:nvSpPr>
              <p:spPr>
                <a:xfrm>
                  <a:off x="4336778" y="2920620"/>
                  <a:ext cx="362970" cy="61560"/>
                </a:xfrm>
                <a:custGeom>
                  <a:rect b="b" l="l" r="r" t="t"/>
                  <a:pathLst>
                    <a:path extrusionOk="0" h="61560" w="362970">
                      <a:moveTo>
                        <a:pt x="358189" y="61466"/>
                      </a:moveTo>
                      <a:cubicBezTo>
                        <a:pt x="355998" y="61466"/>
                        <a:pt x="353998" y="59942"/>
                        <a:pt x="353521" y="57751"/>
                      </a:cubicBezTo>
                      <a:cubicBezTo>
                        <a:pt x="339234" y="-8162"/>
                        <a:pt x="97394" y="8792"/>
                        <a:pt x="5383" y="20984"/>
                      </a:cubicBezTo>
                      <a:cubicBezTo>
                        <a:pt x="2716" y="21365"/>
                        <a:pt x="334" y="19460"/>
                        <a:pt x="49" y="16889"/>
                      </a:cubicBezTo>
                      <a:cubicBezTo>
                        <a:pt x="-332" y="14317"/>
                        <a:pt x="1573" y="11936"/>
                        <a:pt x="4144" y="11555"/>
                      </a:cubicBezTo>
                      <a:cubicBezTo>
                        <a:pt x="17956" y="9745"/>
                        <a:pt x="343711" y="-32165"/>
                        <a:pt x="362856" y="55751"/>
                      </a:cubicBezTo>
                      <a:cubicBezTo>
                        <a:pt x="363427" y="58322"/>
                        <a:pt x="361808" y="60894"/>
                        <a:pt x="359236" y="61466"/>
                      </a:cubicBezTo>
                      <a:cubicBezTo>
                        <a:pt x="358855" y="61466"/>
                        <a:pt x="358570" y="61561"/>
                        <a:pt x="358189" y="615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8" name="Google Shape;2228;p4"/>
                <p:cNvSpPr/>
                <p:nvPr/>
              </p:nvSpPr>
              <p:spPr>
                <a:xfrm>
                  <a:off x="4480544" y="2755369"/>
                  <a:ext cx="263307" cy="175091"/>
                </a:xfrm>
                <a:custGeom>
                  <a:rect b="b" l="l" r="r" t="t"/>
                  <a:pathLst>
                    <a:path extrusionOk="0" h="175091" w="263307">
                      <a:moveTo>
                        <a:pt x="4777" y="175091"/>
                      </a:moveTo>
                      <a:cubicBezTo>
                        <a:pt x="2777" y="175091"/>
                        <a:pt x="872" y="173758"/>
                        <a:pt x="205" y="171757"/>
                      </a:cubicBezTo>
                      <a:cubicBezTo>
                        <a:pt x="-557" y="169281"/>
                        <a:pt x="872" y="166614"/>
                        <a:pt x="3349" y="165852"/>
                      </a:cubicBezTo>
                      <a:cubicBezTo>
                        <a:pt x="5158" y="165280"/>
                        <a:pt x="182799" y="109845"/>
                        <a:pt x="254618" y="2117"/>
                      </a:cubicBezTo>
                      <a:cubicBezTo>
                        <a:pt x="256047" y="-74"/>
                        <a:pt x="258999" y="-645"/>
                        <a:pt x="261190" y="784"/>
                      </a:cubicBezTo>
                      <a:cubicBezTo>
                        <a:pt x="263381" y="2212"/>
                        <a:pt x="263953" y="5165"/>
                        <a:pt x="262524" y="7356"/>
                      </a:cubicBezTo>
                      <a:cubicBezTo>
                        <a:pt x="188800" y="117941"/>
                        <a:pt x="13636" y="172615"/>
                        <a:pt x="6206" y="174901"/>
                      </a:cubicBezTo>
                      <a:cubicBezTo>
                        <a:pt x="5730" y="175091"/>
                        <a:pt x="5254" y="175091"/>
                        <a:pt x="4777" y="175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9" name="Google Shape;2229;p4"/>
                <p:cNvSpPr/>
                <p:nvPr/>
              </p:nvSpPr>
              <p:spPr>
                <a:xfrm>
                  <a:off x="4701565" y="2799803"/>
                  <a:ext cx="480415" cy="90176"/>
                </a:xfrm>
                <a:custGeom>
                  <a:rect b="b" l="l" r="r" t="t"/>
                  <a:pathLst>
                    <a:path extrusionOk="0" h="90176" w="480415">
                      <a:moveTo>
                        <a:pt x="475653" y="90176"/>
                      </a:moveTo>
                      <a:lnTo>
                        <a:pt x="475462" y="90176"/>
                      </a:lnTo>
                      <a:cubicBezTo>
                        <a:pt x="223621" y="82842"/>
                        <a:pt x="5404" y="9976"/>
                        <a:pt x="3213" y="9214"/>
                      </a:cubicBezTo>
                      <a:cubicBezTo>
                        <a:pt x="736" y="8356"/>
                        <a:pt x="-597" y="5689"/>
                        <a:pt x="260" y="3213"/>
                      </a:cubicBezTo>
                      <a:cubicBezTo>
                        <a:pt x="1117" y="736"/>
                        <a:pt x="3784" y="-597"/>
                        <a:pt x="6261" y="260"/>
                      </a:cubicBezTo>
                      <a:cubicBezTo>
                        <a:pt x="8452" y="1022"/>
                        <a:pt x="225431" y="73412"/>
                        <a:pt x="475748" y="80651"/>
                      </a:cubicBezTo>
                      <a:cubicBezTo>
                        <a:pt x="478415" y="80651"/>
                        <a:pt x="480415" y="82937"/>
                        <a:pt x="480415" y="85509"/>
                      </a:cubicBezTo>
                      <a:cubicBezTo>
                        <a:pt x="480415" y="88081"/>
                        <a:pt x="478225" y="90176"/>
                        <a:pt x="475653" y="901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30" name="Google Shape;2230;p4"/>
              <p:cNvGrpSpPr/>
              <p:nvPr/>
            </p:nvGrpSpPr>
            <p:grpSpPr>
              <a:xfrm>
                <a:off x="6474758" y="2243659"/>
                <a:ext cx="1666088" cy="745570"/>
                <a:chOff x="6474758" y="2243659"/>
                <a:chExt cx="1666088" cy="745570"/>
              </a:xfrm>
            </p:grpSpPr>
            <p:sp>
              <p:nvSpPr>
                <p:cNvPr id="2231" name="Google Shape;2231;p4"/>
                <p:cNvSpPr/>
                <p:nvPr/>
              </p:nvSpPr>
              <p:spPr>
                <a:xfrm>
                  <a:off x="6474758" y="2414539"/>
                  <a:ext cx="671408" cy="457152"/>
                </a:xfrm>
                <a:custGeom>
                  <a:rect b="b" l="l" r="r" t="t"/>
                  <a:pathLst>
                    <a:path extrusionOk="0" h="457152" w="671408">
                      <a:moveTo>
                        <a:pt x="4717" y="457057"/>
                      </a:moveTo>
                      <a:cubicBezTo>
                        <a:pt x="2812" y="457057"/>
                        <a:pt x="1098" y="455914"/>
                        <a:pt x="335" y="454104"/>
                      </a:cubicBezTo>
                      <a:cubicBezTo>
                        <a:pt x="-617" y="451628"/>
                        <a:pt x="526" y="448866"/>
                        <a:pt x="2907" y="447913"/>
                      </a:cubicBezTo>
                      <a:cubicBezTo>
                        <a:pt x="8813" y="445532"/>
                        <a:pt x="591076" y="208074"/>
                        <a:pt x="648417" y="107585"/>
                      </a:cubicBezTo>
                      <a:cubicBezTo>
                        <a:pt x="663657" y="80915"/>
                        <a:pt x="666038" y="59293"/>
                        <a:pt x="655465" y="43386"/>
                      </a:cubicBezTo>
                      <a:cubicBezTo>
                        <a:pt x="633081" y="9763"/>
                        <a:pt x="558119" y="5953"/>
                        <a:pt x="513257" y="11573"/>
                      </a:cubicBezTo>
                      <a:cubicBezTo>
                        <a:pt x="510685" y="11859"/>
                        <a:pt x="508304" y="10049"/>
                        <a:pt x="507923" y="7477"/>
                      </a:cubicBezTo>
                      <a:cubicBezTo>
                        <a:pt x="507637" y="4905"/>
                        <a:pt x="509447" y="2524"/>
                        <a:pt x="512018" y="2143"/>
                      </a:cubicBezTo>
                      <a:cubicBezTo>
                        <a:pt x="552690" y="-2905"/>
                        <a:pt x="636606" y="-1953"/>
                        <a:pt x="663276" y="38148"/>
                      </a:cubicBezTo>
                      <a:cubicBezTo>
                        <a:pt x="676039" y="57293"/>
                        <a:pt x="673753" y="82248"/>
                        <a:pt x="656608" y="112347"/>
                      </a:cubicBezTo>
                      <a:cubicBezTo>
                        <a:pt x="597553" y="215694"/>
                        <a:pt x="30530" y="446961"/>
                        <a:pt x="6336" y="456771"/>
                      </a:cubicBezTo>
                      <a:cubicBezTo>
                        <a:pt x="5765" y="456962"/>
                        <a:pt x="5098" y="457152"/>
                        <a:pt x="4526" y="457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2" name="Google Shape;2232;p4"/>
                <p:cNvSpPr/>
                <p:nvPr/>
              </p:nvSpPr>
              <p:spPr>
                <a:xfrm>
                  <a:off x="7136129" y="2243659"/>
                  <a:ext cx="516096" cy="228077"/>
                </a:xfrm>
                <a:custGeom>
                  <a:rect b="b" l="l" r="r" t="t"/>
                  <a:pathLst>
                    <a:path extrusionOk="0" h="228077" w="516096">
                      <a:moveTo>
                        <a:pt x="4763" y="228077"/>
                      </a:moveTo>
                      <a:cubicBezTo>
                        <a:pt x="2191" y="228077"/>
                        <a:pt x="0" y="225982"/>
                        <a:pt x="0" y="223410"/>
                      </a:cubicBezTo>
                      <a:cubicBezTo>
                        <a:pt x="0" y="220743"/>
                        <a:pt x="2000" y="218647"/>
                        <a:pt x="4667" y="218552"/>
                      </a:cubicBezTo>
                      <a:cubicBezTo>
                        <a:pt x="194310" y="215218"/>
                        <a:pt x="498062" y="194930"/>
                        <a:pt x="505587" y="154830"/>
                      </a:cubicBezTo>
                      <a:cubicBezTo>
                        <a:pt x="516255" y="98061"/>
                        <a:pt x="440817" y="23385"/>
                        <a:pt x="405384" y="9193"/>
                      </a:cubicBezTo>
                      <a:cubicBezTo>
                        <a:pt x="402907" y="8240"/>
                        <a:pt x="401764" y="5478"/>
                        <a:pt x="402717" y="3001"/>
                      </a:cubicBezTo>
                      <a:cubicBezTo>
                        <a:pt x="403669" y="525"/>
                        <a:pt x="406432" y="-618"/>
                        <a:pt x="408908" y="334"/>
                      </a:cubicBezTo>
                      <a:cubicBezTo>
                        <a:pt x="445198" y="14812"/>
                        <a:pt x="526828" y="92917"/>
                        <a:pt x="514921" y="156544"/>
                      </a:cubicBezTo>
                      <a:cubicBezTo>
                        <a:pt x="503491" y="217504"/>
                        <a:pt x="55816" y="227125"/>
                        <a:pt x="4763" y="227982"/>
                      </a:cubicBezTo>
                      <a:lnTo>
                        <a:pt x="4763" y="22798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3" name="Google Shape;2233;p4"/>
                <p:cNvSpPr/>
                <p:nvPr/>
              </p:nvSpPr>
              <p:spPr>
                <a:xfrm>
                  <a:off x="7638643" y="2356762"/>
                  <a:ext cx="373324" cy="66397"/>
                </a:xfrm>
                <a:custGeom>
                  <a:rect b="b" l="l" r="r" t="t"/>
                  <a:pathLst>
                    <a:path extrusionOk="0" h="66397" w="373324">
                      <a:moveTo>
                        <a:pt x="233578" y="66397"/>
                      </a:moveTo>
                      <a:cubicBezTo>
                        <a:pt x="115945" y="66397"/>
                        <a:pt x="4121" y="9819"/>
                        <a:pt x="2597" y="8962"/>
                      </a:cubicBezTo>
                      <a:cubicBezTo>
                        <a:pt x="216" y="7723"/>
                        <a:pt x="-641" y="4866"/>
                        <a:pt x="502" y="2580"/>
                      </a:cubicBezTo>
                      <a:cubicBezTo>
                        <a:pt x="1645" y="294"/>
                        <a:pt x="4597" y="-659"/>
                        <a:pt x="6883" y="484"/>
                      </a:cubicBezTo>
                      <a:cubicBezTo>
                        <a:pt x="9074" y="1532"/>
                        <a:pt x="222720" y="109736"/>
                        <a:pt x="366071" y="23725"/>
                      </a:cubicBezTo>
                      <a:cubicBezTo>
                        <a:pt x="368262" y="22392"/>
                        <a:pt x="371214" y="23059"/>
                        <a:pt x="372643" y="25345"/>
                      </a:cubicBezTo>
                      <a:cubicBezTo>
                        <a:pt x="373977" y="27631"/>
                        <a:pt x="373310" y="30488"/>
                        <a:pt x="371024" y="31917"/>
                      </a:cubicBezTo>
                      <a:cubicBezTo>
                        <a:pt x="328733" y="57253"/>
                        <a:pt x="280727" y="66302"/>
                        <a:pt x="233673" y="663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4" name="Google Shape;2234;p4"/>
                <p:cNvSpPr/>
                <p:nvPr/>
              </p:nvSpPr>
              <p:spPr>
                <a:xfrm>
                  <a:off x="7644618" y="2397761"/>
                  <a:ext cx="496228" cy="279334"/>
                </a:xfrm>
                <a:custGeom>
                  <a:rect b="b" l="l" r="r" t="t"/>
                  <a:pathLst>
                    <a:path extrusionOk="0" h="279334" w="496228">
                      <a:moveTo>
                        <a:pt x="450012" y="279335"/>
                      </a:moveTo>
                      <a:cubicBezTo>
                        <a:pt x="259703" y="279335"/>
                        <a:pt x="28817" y="37590"/>
                        <a:pt x="1289" y="8063"/>
                      </a:cubicBezTo>
                      <a:cubicBezTo>
                        <a:pt x="-520" y="6158"/>
                        <a:pt x="-425" y="3110"/>
                        <a:pt x="1575" y="1300"/>
                      </a:cubicBezTo>
                      <a:cubicBezTo>
                        <a:pt x="3480" y="-510"/>
                        <a:pt x="6528" y="-415"/>
                        <a:pt x="8338" y="1490"/>
                      </a:cubicBezTo>
                      <a:cubicBezTo>
                        <a:pt x="37484" y="32828"/>
                        <a:pt x="298946" y="306576"/>
                        <a:pt x="490493" y="265619"/>
                      </a:cubicBezTo>
                      <a:cubicBezTo>
                        <a:pt x="493065" y="265047"/>
                        <a:pt x="495637" y="266666"/>
                        <a:pt x="496113" y="269238"/>
                      </a:cubicBezTo>
                      <a:cubicBezTo>
                        <a:pt x="496685" y="271810"/>
                        <a:pt x="495065" y="274382"/>
                        <a:pt x="492494" y="274858"/>
                      </a:cubicBezTo>
                      <a:cubicBezTo>
                        <a:pt x="478682" y="277811"/>
                        <a:pt x="464490" y="279239"/>
                        <a:pt x="450107" y="2792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5" name="Google Shape;2235;p4"/>
                <p:cNvSpPr/>
                <p:nvPr/>
              </p:nvSpPr>
              <p:spPr>
                <a:xfrm>
                  <a:off x="7060280" y="2449726"/>
                  <a:ext cx="646118" cy="248610"/>
                </a:xfrm>
                <a:custGeom>
                  <a:rect b="b" l="l" r="r" t="t"/>
                  <a:pathLst>
                    <a:path extrusionOk="0" h="248610" w="646118">
                      <a:moveTo>
                        <a:pt x="126236" y="248515"/>
                      </a:moveTo>
                      <a:cubicBezTo>
                        <a:pt x="60323" y="248515"/>
                        <a:pt x="29652" y="223560"/>
                        <a:pt x="16222" y="205939"/>
                      </a:cubicBezTo>
                      <a:cubicBezTo>
                        <a:pt x="-1875" y="182126"/>
                        <a:pt x="-5114" y="149932"/>
                        <a:pt x="7935" y="123833"/>
                      </a:cubicBezTo>
                      <a:cubicBezTo>
                        <a:pt x="9078" y="121452"/>
                        <a:pt x="11936" y="120595"/>
                        <a:pt x="14317" y="121738"/>
                      </a:cubicBezTo>
                      <a:cubicBezTo>
                        <a:pt x="16698" y="122881"/>
                        <a:pt x="17651" y="125738"/>
                        <a:pt x="16412" y="128119"/>
                      </a:cubicBezTo>
                      <a:cubicBezTo>
                        <a:pt x="4983" y="150979"/>
                        <a:pt x="7840" y="179269"/>
                        <a:pt x="23747" y="200224"/>
                      </a:cubicBezTo>
                      <a:cubicBezTo>
                        <a:pt x="39749" y="221274"/>
                        <a:pt x="82707" y="253373"/>
                        <a:pt x="191292" y="232037"/>
                      </a:cubicBezTo>
                      <a:cubicBezTo>
                        <a:pt x="347597" y="201462"/>
                        <a:pt x="556194" y="93829"/>
                        <a:pt x="637728" y="1627"/>
                      </a:cubicBezTo>
                      <a:cubicBezTo>
                        <a:pt x="639443" y="-373"/>
                        <a:pt x="642491" y="-563"/>
                        <a:pt x="644491" y="1246"/>
                      </a:cubicBezTo>
                      <a:cubicBezTo>
                        <a:pt x="646491" y="2961"/>
                        <a:pt x="646682" y="6009"/>
                        <a:pt x="644872" y="8009"/>
                      </a:cubicBezTo>
                      <a:cubicBezTo>
                        <a:pt x="560766" y="103069"/>
                        <a:pt x="353883" y="209939"/>
                        <a:pt x="193101" y="241467"/>
                      </a:cubicBezTo>
                      <a:cubicBezTo>
                        <a:pt x="167479" y="246515"/>
                        <a:pt x="145286" y="248611"/>
                        <a:pt x="126141" y="2486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6" name="Google Shape;2236;p4"/>
                <p:cNvSpPr/>
                <p:nvPr/>
              </p:nvSpPr>
              <p:spPr>
                <a:xfrm>
                  <a:off x="7299303" y="2571306"/>
                  <a:ext cx="554310" cy="190656"/>
                </a:xfrm>
                <a:custGeom>
                  <a:rect b="b" l="l" r="r" t="t"/>
                  <a:pathLst>
                    <a:path extrusionOk="0" h="190656" w="554310">
                      <a:moveTo>
                        <a:pt x="151056" y="190657"/>
                      </a:moveTo>
                      <a:cubicBezTo>
                        <a:pt x="145912" y="190657"/>
                        <a:pt x="141150" y="190371"/>
                        <a:pt x="136768" y="189895"/>
                      </a:cubicBezTo>
                      <a:cubicBezTo>
                        <a:pt x="43424" y="178655"/>
                        <a:pt x="2371" y="109504"/>
                        <a:pt x="656" y="106551"/>
                      </a:cubicBezTo>
                      <a:cubicBezTo>
                        <a:pt x="-677" y="104265"/>
                        <a:pt x="85" y="101408"/>
                        <a:pt x="2371" y="100074"/>
                      </a:cubicBezTo>
                      <a:cubicBezTo>
                        <a:pt x="4657" y="98741"/>
                        <a:pt x="7514" y="99503"/>
                        <a:pt x="8848" y="101789"/>
                      </a:cubicBezTo>
                      <a:cubicBezTo>
                        <a:pt x="9229" y="102455"/>
                        <a:pt x="49329" y="169797"/>
                        <a:pt x="137816" y="180465"/>
                      </a:cubicBezTo>
                      <a:cubicBezTo>
                        <a:pt x="227256" y="191228"/>
                        <a:pt x="463857" y="87501"/>
                        <a:pt x="546058" y="1490"/>
                      </a:cubicBezTo>
                      <a:cubicBezTo>
                        <a:pt x="547867" y="-415"/>
                        <a:pt x="550916" y="-510"/>
                        <a:pt x="552820" y="1300"/>
                      </a:cubicBezTo>
                      <a:cubicBezTo>
                        <a:pt x="554726" y="3110"/>
                        <a:pt x="554821" y="6158"/>
                        <a:pt x="553011" y="8063"/>
                      </a:cubicBezTo>
                      <a:cubicBezTo>
                        <a:pt x="473477" y="91216"/>
                        <a:pt x="251164" y="190657"/>
                        <a:pt x="151056" y="1906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7" name="Google Shape;2237;p4"/>
                <p:cNvSpPr/>
                <p:nvPr/>
              </p:nvSpPr>
              <p:spPr>
                <a:xfrm>
                  <a:off x="7696870" y="2670718"/>
                  <a:ext cx="421872" cy="127059"/>
                </a:xfrm>
                <a:custGeom>
                  <a:rect b="b" l="l" r="r" t="t"/>
                  <a:pathLst>
                    <a:path extrusionOk="0" h="127059" w="421872">
                      <a:moveTo>
                        <a:pt x="255266" y="127059"/>
                      </a:moveTo>
                      <a:cubicBezTo>
                        <a:pt x="68100" y="127059"/>
                        <a:pt x="1425" y="8473"/>
                        <a:pt x="567" y="7044"/>
                      </a:cubicBezTo>
                      <a:cubicBezTo>
                        <a:pt x="-671" y="4758"/>
                        <a:pt x="186" y="1806"/>
                        <a:pt x="2472" y="567"/>
                      </a:cubicBezTo>
                      <a:cubicBezTo>
                        <a:pt x="4758" y="-671"/>
                        <a:pt x="7616" y="186"/>
                        <a:pt x="8949" y="2472"/>
                      </a:cubicBezTo>
                      <a:cubicBezTo>
                        <a:pt x="9902" y="4282"/>
                        <a:pt x="110391" y="181923"/>
                        <a:pt x="415762" y="92198"/>
                      </a:cubicBezTo>
                      <a:cubicBezTo>
                        <a:pt x="418239" y="91436"/>
                        <a:pt x="420906" y="92865"/>
                        <a:pt x="421668" y="95436"/>
                      </a:cubicBezTo>
                      <a:cubicBezTo>
                        <a:pt x="422430" y="98008"/>
                        <a:pt x="421001" y="100580"/>
                        <a:pt x="418429" y="101342"/>
                      </a:cubicBezTo>
                      <a:cubicBezTo>
                        <a:pt x="356040" y="119725"/>
                        <a:pt x="301938" y="127059"/>
                        <a:pt x="255266" y="1270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8" name="Google Shape;2238;p4"/>
                <p:cNvSpPr/>
                <p:nvPr/>
              </p:nvSpPr>
              <p:spPr>
                <a:xfrm>
                  <a:off x="7768846" y="2743647"/>
                  <a:ext cx="228543" cy="245582"/>
                </a:xfrm>
                <a:custGeom>
                  <a:rect b="b" l="l" r="r" t="t"/>
                  <a:pathLst>
                    <a:path extrusionOk="0" h="245582" w="228543">
                      <a:moveTo>
                        <a:pt x="188909" y="245488"/>
                      </a:moveTo>
                      <a:cubicBezTo>
                        <a:pt x="156048" y="245488"/>
                        <a:pt x="126520" y="235867"/>
                        <a:pt x="100708" y="216627"/>
                      </a:cubicBezTo>
                      <a:cubicBezTo>
                        <a:pt x="16030" y="153667"/>
                        <a:pt x="600" y="11268"/>
                        <a:pt x="28" y="5267"/>
                      </a:cubicBezTo>
                      <a:cubicBezTo>
                        <a:pt x="-257" y="2695"/>
                        <a:pt x="1647" y="314"/>
                        <a:pt x="4314" y="28"/>
                      </a:cubicBezTo>
                      <a:cubicBezTo>
                        <a:pt x="6886" y="-257"/>
                        <a:pt x="9268" y="1648"/>
                        <a:pt x="9553" y="4315"/>
                      </a:cubicBezTo>
                      <a:cubicBezTo>
                        <a:pt x="9744" y="5743"/>
                        <a:pt x="25174" y="148618"/>
                        <a:pt x="106518" y="209007"/>
                      </a:cubicBezTo>
                      <a:cubicBezTo>
                        <a:pt x="139093" y="233200"/>
                        <a:pt x="178241" y="241201"/>
                        <a:pt x="222818" y="232629"/>
                      </a:cubicBezTo>
                      <a:cubicBezTo>
                        <a:pt x="225390" y="232153"/>
                        <a:pt x="227866" y="233867"/>
                        <a:pt x="228438" y="236439"/>
                      </a:cubicBezTo>
                      <a:cubicBezTo>
                        <a:pt x="229009" y="239011"/>
                        <a:pt x="227200" y="241487"/>
                        <a:pt x="224628" y="242059"/>
                      </a:cubicBezTo>
                      <a:cubicBezTo>
                        <a:pt x="212341" y="244440"/>
                        <a:pt x="200530" y="245583"/>
                        <a:pt x="189004" y="24558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9" name="Google Shape;2239;p4"/>
                <p:cNvSpPr/>
                <p:nvPr/>
              </p:nvSpPr>
              <p:spPr>
                <a:xfrm>
                  <a:off x="6563150" y="2684240"/>
                  <a:ext cx="681564" cy="202120"/>
                </a:xfrm>
                <a:custGeom>
                  <a:rect b="b" l="l" r="r" t="t"/>
                  <a:pathLst>
                    <a:path extrusionOk="0" h="202120" w="681564">
                      <a:moveTo>
                        <a:pt x="4718" y="202120"/>
                      </a:moveTo>
                      <a:cubicBezTo>
                        <a:pt x="2432" y="202120"/>
                        <a:pt x="336" y="200406"/>
                        <a:pt x="51" y="198120"/>
                      </a:cubicBezTo>
                      <a:cubicBezTo>
                        <a:pt x="-330" y="195548"/>
                        <a:pt x="1480" y="193071"/>
                        <a:pt x="4051" y="192690"/>
                      </a:cubicBezTo>
                      <a:cubicBezTo>
                        <a:pt x="9385" y="191833"/>
                        <a:pt x="540214" y="109347"/>
                        <a:pt x="673849" y="1047"/>
                      </a:cubicBezTo>
                      <a:cubicBezTo>
                        <a:pt x="675850" y="-572"/>
                        <a:pt x="678898" y="-286"/>
                        <a:pt x="680517" y="1714"/>
                      </a:cubicBezTo>
                      <a:cubicBezTo>
                        <a:pt x="682136" y="3714"/>
                        <a:pt x="681850" y="6762"/>
                        <a:pt x="679850" y="8382"/>
                      </a:cubicBezTo>
                      <a:cubicBezTo>
                        <a:pt x="544214" y="118395"/>
                        <a:pt x="27388" y="198691"/>
                        <a:pt x="5480" y="202120"/>
                      </a:cubicBezTo>
                      <a:cubicBezTo>
                        <a:pt x="5194" y="202120"/>
                        <a:pt x="5004" y="202120"/>
                        <a:pt x="4718" y="202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0" name="Google Shape;2240;p4"/>
                <p:cNvSpPr/>
                <p:nvPr/>
              </p:nvSpPr>
              <p:spPr>
                <a:xfrm>
                  <a:off x="7490725" y="2920525"/>
                  <a:ext cx="362970" cy="61560"/>
                </a:xfrm>
                <a:custGeom>
                  <a:rect b="b" l="l" r="r" t="t"/>
                  <a:pathLst>
                    <a:path extrusionOk="0" h="61560" w="362970">
                      <a:moveTo>
                        <a:pt x="4782" y="61561"/>
                      </a:moveTo>
                      <a:cubicBezTo>
                        <a:pt x="4782" y="61561"/>
                        <a:pt x="4115" y="61561"/>
                        <a:pt x="3734" y="61466"/>
                      </a:cubicBezTo>
                      <a:cubicBezTo>
                        <a:pt x="1162" y="60894"/>
                        <a:pt x="-457" y="58322"/>
                        <a:pt x="115" y="55751"/>
                      </a:cubicBezTo>
                      <a:cubicBezTo>
                        <a:pt x="19260" y="-32165"/>
                        <a:pt x="344920" y="9745"/>
                        <a:pt x="358826" y="11555"/>
                      </a:cubicBezTo>
                      <a:cubicBezTo>
                        <a:pt x="361398" y="11936"/>
                        <a:pt x="363303" y="14317"/>
                        <a:pt x="362922" y="16889"/>
                      </a:cubicBezTo>
                      <a:cubicBezTo>
                        <a:pt x="362541" y="19460"/>
                        <a:pt x="360160" y="21365"/>
                        <a:pt x="357588" y="20984"/>
                      </a:cubicBezTo>
                      <a:cubicBezTo>
                        <a:pt x="265576" y="8888"/>
                        <a:pt x="23832" y="-8162"/>
                        <a:pt x="9449" y="57751"/>
                      </a:cubicBezTo>
                      <a:cubicBezTo>
                        <a:pt x="8973" y="59942"/>
                        <a:pt x="6973" y="61466"/>
                        <a:pt x="4782" y="614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1" name="Google Shape;2241;p4"/>
                <p:cNvSpPr/>
                <p:nvPr/>
              </p:nvSpPr>
              <p:spPr>
                <a:xfrm>
                  <a:off x="7446622" y="2755369"/>
                  <a:ext cx="263307" cy="175091"/>
                </a:xfrm>
                <a:custGeom>
                  <a:rect b="b" l="l" r="r" t="t"/>
                  <a:pathLst>
                    <a:path extrusionOk="0" h="175091" w="263307">
                      <a:moveTo>
                        <a:pt x="258530" y="175091"/>
                      </a:moveTo>
                      <a:cubicBezTo>
                        <a:pt x="258530" y="175091"/>
                        <a:pt x="257578" y="175091"/>
                        <a:pt x="257101" y="174901"/>
                      </a:cubicBezTo>
                      <a:cubicBezTo>
                        <a:pt x="249672" y="172615"/>
                        <a:pt x="74507" y="117941"/>
                        <a:pt x="784" y="7356"/>
                      </a:cubicBezTo>
                      <a:cubicBezTo>
                        <a:pt x="-645" y="5165"/>
                        <a:pt x="-74" y="2212"/>
                        <a:pt x="2117" y="784"/>
                      </a:cubicBezTo>
                      <a:cubicBezTo>
                        <a:pt x="4308" y="-645"/>
                        <a:pt x="7261" y="-74"/>
                        <a:pt x="8689" y="2117"/>
                      </a:cubicBezTo>
                      <a:cubicBezTo>
                        <a:pt x="80508" y="109845"/>
                        <a:pt x="258149" y="165280"/>
                        <a:pt x="259959" y="165852"/>
                      </a:cubicBezTo>
                      <a:cubicBezTo>
                        <a:pt x="262435" y="166614"/>
                        <a:pt x="263864" y="169281"/>
                        <a:pt x="263102" y="171757"/>
                      </a:cubicBezTo>
                      <a:cubicBezTo>
                        <a:pt x="262435" y="173853"/>
                        <a:pt x="260626" y="175091"/>
                        <a:pt x="258530" y="175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2" name="Google Shape;2242;p4"/>
                <p:cNvSpPr/>
                <p:nvPr/>
              </p:nvSpPr>
              <p:spPr>
                <a:xfrm>
                  <a:off x="7008494" y="2799803"/>
                  <a:ext cx="480415" cy="90176"/>
                </a:xfrm>
                <a:custGeom>
                  <a:rect b="b" l="l" r="r" t="t"/>
                  <a:pathLst>
                    <a:path extrusionOk="0" h="90176" w="480415">
                      <a:moveTo>
                        <a:pt x="4763" y="90176"/>
                      </a:moveTo>
                      <a:cubicBezTo>
                        <a:pt x="2191" y="90176"/>
                        <a:pt x="95" y="88176"/>
                        <a:pt x="0" y="85509"/>
                      </a:cubicBezTo>
                      <a:cubicBezTo>
                        <a:pt x="0" y="82842"/>
                        <a:pt x="2000" y="80651"/>
                        <a:pt x="4667" y="80651"/>
                      </a:cubicBezTo>
                      <a:cubicBezTo>
                        <a:pt x="254984" y="73412"/>
                        <a:pt x="471964" y="927"/>
                        <a:pt x="474155" y="260"/>
                      </a:cubicBezTo>
                      <a:cubicBezTo>
                        <a:pt x="476631" y="-597"/>
                        <a:pt x="479393" y="736"/>
                        <a:pt x="480155" y="3213"/>
                      </a:cubicBezTo>
                      <a:cubicBezTo>
                        <a:pt x="481013" y="5689"/>
                        <a:pt x="479679" y="8452"/>
                        <a:pt x="477203" y="9214"/>
                      </a:cubicBezTo>
                      <a:cubicBezTo>
                        <a:pt x="475012" y="9976"/>
                        <a:pt x="256699" y="82842"/>
                        <a:pt x="4953" y="90176"/>
                      </a:cubicBezTo>
                      <a:lnTo>
                        <a:pt x="4858" y="9017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3" name="Google Shape;2243;p4"/>
              <p:cNvGrpSpPr/>
              <p:nvPr/>
            </p:nvGrpSpPr>
            <p:grpSpPr>
              <a:xfrm>
                <a:off x="4567688" y="2906206"/>
                <a:ext cx="1130761" cy="641093"/>
                <a:chOff x="4567688" y="2906206"/>
                <a:chExt cx="1130761" cy="641093"/>
              </a:xfrm>
            </p:grpSpPr>
            <p:sp>
              <p:nvSpPr>
                <p:cNvPr id="2244" name="Google Shape;2244;p4"/>
                <p:cNvSpPr/>
                <p:nvPr/>
              </p:nvSpPr>
              <p:spPr>
                <a:xfrm>
                  <a:off x="5014811" y="2906206"/>
                  <a:ext cx="683638" cy="114170"/>
                </a:xfrm>
                <a:custGeom>
                  <a:rect b="b" l="l" r="r" t="t"/>
                  <a:pathLst>
                    <a:path extrusionOk="0" h="114170" w="683638">
                      <a:moveTo>
                        <a:pt x="227748" y="114075"/>
                      </a:moveTo>
                      <a:cubicBezTo>
                        <a:pt x="214032" y="114075"/>
                        <a:pt x="201459" y="113504"/>
                        <a:pt x="190315" y="112171"/>
                      </a:cubicBezTo>
                      <a:cubicBezTo>
                        <a:pt x="99351" y="101693"/>
                        <a:pt x="33343" y="75785"/>
                        <a:pt x="9340" y="41114"/>
                      </a:cubicBezTo>
                      <a:cubicBezTo>
                        <a:pt x="958" y="28922"/>
                        <a:pt x="-1900" y="15968"/>
                        <a:pt x="1244" y="3585"/>
                      </a:cubicBezTo>
                      <a:cubicBezTo>
                        <a:pt x="1910" y="1014"/>
                        <a:pt x="4482" y="-510"/>
                        <a:pt x="7054" y="156"/>
                      </a:cubicBezTo>
                      <a:cubicBezTo>
                        <a:pt x="9626" y="823"/>
                        <a:pt x="11150" y="3395"/>
                        <a:pt x="10483" y="5967"/>
                      </a:cubicBezTo>
                      <a:cubicBezTo>
                        <a:pt x="8006" y="15777"/>
                        <a:pt x="10292" y="25874"/>
                        <a:pt x="17150" y="35780"/>
                      </a:cubicBezTo>
                      <a:cubicBezTo>
                        <a:pt x="39248" y="67689"/>
                        <a:pt x="104399" y="92739"/>
                        <a:pt x="191363" y="102836"/>
                      </a:cubicBezTo>
                      <a:cubicBezTo>
                        <a:pt x="322617" y="117981"/>
                        <a:pt x="674280" y="31875"/>
                        <a:pt x="677804" y="31018"/>
                      </a:cubicBezTo>
                      <a:cubicBezTo>
                        <a:pt x="680376" y="30351"/>
                        <a:pt x="682948" y="31970"/>
                        <a:pt x="683519" y="34542"/>
                      </a:cubicBezTo>
                      <a:cubicBezTo>
                        <a:pt x="684091" y="37114"/>
                        <a:pt x="682567" y="39685"/>
                        <a:pt x="679995" y="40257"/>
                      </a:cubicBezTo>
                      <a:cubicBezTo>
                        <a:pt x="666660" y="43495"/>
                        <a:pt x="378148" y="114171"/>
                        <a:pt x="227653" y="11417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5" name="Google Shape;2245;p4"/>
                <p:cNvSpPr/>
                <p:nvPr/>
              </p:nvSpPr>
              <p:spPr>
                <a:xfrm>
                  <a:off x="5036115" y="2988288"/>
                  <a:ext cx="657346" cy="160295"/>
                </a:xfrm>
                <a:custGeom>
                  <a:rect b="b" l="l" r="r" t="t"/>
                  <a:pathLst>
                    <a:path extrusionOk="0" h="160295" w="657346">
                      <a:moveTo>
                        <a:pt x="67474" y="160295"/>
                      </a:moveTo>
                      <a:cubicBezTo>
                        <a:pt x="56711" y="160295"/>
                        <a:pt x="47567" y="159724"/>
                        <a:pt x="40328" y="158485"/>
                      </a:cubicBezTo>
                      <a:cubicBezTo>
                        <a:pt x="20420" y="155152"/>
                        <a:pt x="7752" y="146293"/>
                        <a:pt x="2513" y="132196"/>
                      </a:cubicBezTo>
                      <a:cubicBezTo>
                        <a:pt x="-13870" y="87429"/>
                        <a:pt x="55091" y="5133"/>
                        <a:pt x="58044" y="1704"/>
                      </a:cubicBezTo>
                      <a:cubicBezTo>
                        <a:pt x="59759" y="-296"/>
                        <a:pt x="62807" y="-582"/>
                        <a:pt x="64712" y="1132"/>
                      </a:cubicBezTo>
                      <a:cubicBezTo>
                        <a:pt x="66712" y="2847"/>
                        <a:pt x="66998" y="5800"/>
                        <a:pt x="65283" y="7800"/>
                      </a:cubicBezTo>
                      <a:cubicBezTo>
                        <a:pt x="64616" y="8657"/>
                        <a:pt x="-3106" y="89239"/>
                        <a:pt x="11467" y="128863"/>
                      </a:cubicBezTo>
                      <a:cubicBezTo>
                        <a:pt x="15467" y="139721"/>
                        <a:pt x="25373" y="146293"/>
                        <a:pt x="41852" y="149056"/>
                      </a:cubicBezTo>
                      <a:cubicBezTo>
                        <a:pt x="129577" y="163724"/>
                        <a:pt x="508862" y="84381"/>
                        <a:pt x="650118" y="656"/>
                      </a:cubicBezTo>
                      <a:cubicBezTo>
                        <a:pt x="652404" y="-677"/>
                        <a:pt x="655262" y="85"/>
                        <a:pt x="656690" y="2371"/>
                      </a:cubicBezTo>
                      <a:cubicBezTo>
                        <a:pt x="658024" y="4657"/>
                        <a:pt x="657262" y="7514"/>
                        <a:pt x="654976" y="8943"/>
                      </a:cubicBezTo>
                      <a:cubicBezTo>
                        <a:pt x="524007" y="86572"/>
                        <a:pt x="189775" y="160295"/>
                        <a:pt x="67474" y="1602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6" name="Google Shape;2246;p4"/>
                <p:cNvSpPr/>
                <p:nvPr/>
              </p:nvSpPr>
              <p:spPr>
                <a:xfrm>
                  <a:off x="5175842" y="3080947"/>
                  <a:ext cx="481538" cy="155075"/>
                </a:xfrm>
                <a:custGeom>
                  <a:rect b="b" l="l" r="r" t="t"/>
                  <a:pathLst>
                    <a:path extrusionOk="0" h="155075" w="481538">
                      <a:moveTo>
                        <a:pt x="78242" y="155075"/>
                      </a:moveTo>
                      <a:cubicBezTo>
                        <a:pt x="71193" y="155075"/>
                        <a:pt x="65002" y="154504"/>
                        <a:pt x="59573" y="153170"/>
                      </a:cubicBezTo>
                      <a:cubicBezTo>
                        <a:pt x="31569" y="146598"/>
                        <a:pt x="13091" y="134025"/>
                        <a:pt x="4804" y="116023"/>
                      </a:cubicBezTo>
                      <a:cubicBezTo>
                        <a:pt x="-7197" y="89734"/>
                        <a:pt x="6709" y="60492"/>
                        <a:pt x="9662" y="54872"/>
                      </a:cubicBezTo>
                      <a:cubicBezTo>
                        <a:pt x="10900" y="52491"/>
                        <a:pt x="13757" y="51634"/>
                        <a:pt x="16044" y="52872"/>
                      </a:cubicBezTo>
                      <a:cubicBezTo>
                        <a:pt x="18425" y="54110"/>
                        <a:pt x="19282" y="56968"/>
                        <a:pt x="18044" y="59254"/>
                      </a:cubicBezTo>
                      <a:cubicBezTo>
                        <a:pt x="15472" y="64207"/>
                        <a:pt x="3280" y="89829"/>
                        <a:pt x="13472" y="112022"/>
                      </a:cubicBezTo>
                      <a:cubicBezTo>
                        <a:pt x="20425" y="127262"/>
                        <a:pt x="36713" y="138025"/>
                        <a:pt x="61668" y="143931"/>
                      </a:cubicBezTo>
                      <a:cubicBezTo>
                        <a:pt x="146345" y="163933"/>
                        <a:pt x="471339" y="2104"/>
                        <a:pt x="474672" y="484"/>
                      </a:cubicBezTo>
                      <a:cubicBezTo>
                        <a:pt x="477053" y="-659"/>
                        <a:pt x="479911" y="294"/>
                        <a:pt x="481054" y="2580"/>
                      </a:cubicBezTo>
                      <a:cubicBezTo>
                        <a:pt x="482197" y="4961"/>
                        <a:pt x="481245" y="7819"/>
                        <a:pt x="478958" y="8962"/>
                      </a:cubicBezTo>
                      <a:cubicBezTo>
                        <a:pt x="466290" y="15248"/>
                        <a:pt x="185398" y="155075"/>
                        <a:pt x="78242" y="1550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7" name="Google Shape;2247;p4"/>
                <p:cNvSpPr/>
                <p:nvPr/>
              </p:nvSpPr>
              <p:spPr>
                <a:xfrm>
                  <a:off x="5208916" y="3186466"/>
                  <a:ext cx="208167" cy="241485"/>
                </a:xfrm>
                <a:custGeom>
                  <a:rect b="b" l="l" r="r" t="t"/>
                  <a:pathLst>
                    <a:path extrusionOk="0" h="241485" w="208167">
                      <a:moveTo>
                        <a:pt x="4782" y="241485"/>
                      </a:moveTo>
                      <a:cubicBezTo>
                        <a:pt x="4782" y="241485"/>
                        <a:pt x="4115" y="241485"/>
                        <a:pt x="3734" y="241390"/>
                      </a:cubicBezTo>
                      <a:cubicBezTo>
                        <a:pt x="1162" y="240819"/>
                        <a:pt x="-457" y="238247"/>
                        <a:pt x="115" y="235675"/>
                      </a:cubicBezTo>
                      <a:cubicBezTo>
                        <a:pt x="25070" y="120804"/>
                        <a:pt x="193663" y="5646"/>
                        <a:pt x="200806" y="789"/>
                      </a:cubicBezTo>
                      <a:cubicBezTo>
                        <a:pt x="202997" y="-640"/>
                        <a:pt x="205950" y="-69"/>
                        <a:pt x="207379" y="2027"/>
                      </a:cubicBezTo>
                      <a:cubicBezTo>
                        <a:pt x="208807" y="4218"/>
                        <a:pt x="208236" y="7170"/>
                        <a:pt x="206140" y="8599"/>
                      </a:cubicBezTo>
                      <a:cubicBezTo>
                        <a:pt x="204426" y="9742"/>
                        <a:pt x="33547" y="126519"/>
                        <a:pt x="9449" y="237675"/>
                      </a:cubicBezTo>
                      <a:cubicBezTo>
                        <a:pt x="8973" y="239866"/>
                        <a:pt x="6973" y="241390"/>
                        <a:pt x="4782" y="2413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8" name="Google Shape;2248;p4"/>
                <p:cNvSpPr/>
                <p:nvPr/>
              </p:nvSpPr>
              <p:spPr>
                <a:xfrm>
                  <a:off x="4849913" y="3224758"/>
                  <a:ext cx="391241" cy="322541"/>
                </a:xfrm>
                <a:custGeom>
                  <a:rect b="b" l="l" r="r" t="t"/>
                  <a:pathLst>
                    <a:path extrusionOk="0" h="322541" w="391241">
                      <a:moveTo>
                        <a:pt x="5836" y="322541"/>
                      </a:moveTo>
                      <a:cubicBezTo>
                        <a:pt x="3645" y="322541"/>
                        <a:pt x="1645" y="320922"/>
                        <a:pt x="1168" y="318636"/>
                      </a:cubicBezTo>
                      <a:cubicBezTo>
                        <a:pt x="-24073" y="187191"/>
                        <a:pt x="367881" y="7930"/>
                        <a:pt x="384550" y="406"/>
                      </a:cubicBezTo>
                      <a:cubicBezTo>
                        <a:pt x="386931" y="-642"/>
                        <a:pt x="389788" y="406"/>
                        <a:pt x="390836" y="2787"/>
                      </a:cubicBezTo>
                      <a:cubicBezTo>
                        <a:pt x="391884" y="5168"/>
                        <a:pt x="390836" y="8026"/>
                        <a:pt x="388455" y="9073"/>
                      </a:cubicBezTo>
                      <a:cubicBezTo>
                        <a:pt x="384454" y="10883"/>
                        <a:pt x="-13405" y="192715"/>
                        <a:pt x="10407" y="316826"/>
                      </a:cubicBezTo>
                      <a:cubicBezTo>
                        <a:pt x="10884" y="319398"/>
                        <a:pt x="9169" y="321874"/>
                        <a:pt x="6598" y="322446"/>
                      </a:cubicBezTo>
                      <a:cubicBezTo>
                        <a:pt x="6312" y="322446"/>
                        <a:pt x="6026" y="322446"/>
                        <a:pt x="5740" y="3224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9" name="Google Shape;2249;p4"/>
                <p:cNvSpPr/>
                <p:nvPr/>
              </p:nvSpPr>
              <p:spPr>
                <a:xfrm>
                  <a:off x="4602495" y="3185842"/>
                  <a:ext cx="580802" cy="217249"/>
                </a:xfrm>
                <a:custGeom>
                  <a:rect b="b" l="l" r="r" t="t"/>
                  <a:pathLst>
                    <a:path extrusionOk="0" h="217249" w="580802">
                      <a:moveTo>
                        <a:pt x="4747" y="217249"/>
                      </a:moveTo>
                      <a:cubicBezTo>
                        <a:pt x="4747" y="217249"/>
                        <a:pt x="4175" y="217249"/>
                        <a:pt x="3889" y="217249"/>
                      </a:cubicBezTo>
                      <a:cubicBezTo>
                        <a:pt x="1318" y="216773"/>
                        <a:pt x="-397" y="214297"/>
                        <a:pt x="79" y="211725"/>
                      </a:cubicBezTo>
                      <a:cubicBezTo>
                        <a:pt x="18939" y="107712"/>
                        <a:pt x="482425" y="17224"/>
                        <a:pt x="575199" y="79"/>
                      </a:cubicBezTo>
                      <a:cubicBezTo>
                        <a:pt x="577866" y="-397"/>
                        <a:pt x="580247" y="1318"/>
                        <a:pt x="580723" y="3889"/>
                      </a:cubicBezTo>
                      <a:cubicBezTo>
                        <a:pt x="581200" y="6461"/>
                        <a:pt x="579485" y="8938"/>
                        <a:pt x="576913" y="9414"/>
                      </a:cubicBezTo>
                      <a:cubicBezTo>
                        <a:pt x="373079" y="46942"/>
                        <a:pt x="24273" y="132191"/>
                        <a:pt x="9509" y="213344"/>
                      </a:cubicBezTo>
                      <a:cubicBezTo>
                        <a:pt x="9128" y="215630"/>
                        <a:pt x="7128" y="217249"/>
                        <a:pt x="4842" y="2172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0" name="Google Shape;2250;p4"/>
                <p:cNvSpPr/>
                <p:nvPr/>
              </p:nvSpPr>
              <p:spPr>
                <a:xfrm>
                  <a:off x="4567688" y="3075336"/>
                  <a:ext cx="481703" cy="203453"/>
                </a:xfrm>
                <a:custGeom>
                  <a:rect b="b" l="l" r="r" t="t"/>
                  <a:pathLst>
                    <a:path extrusionOk="0" h="203453" w="481703">
                      <a:moveTo>
                        <a:pt x="4787" y="203454"/>
                      </a:moveTo>
                      <a:cubicBezTo>
                        <a:pt x="4120" y="203454"/>
                        <a:pt x="3454" y="203359"/>
                        <a:pt x="2787" y="202978"/>
                      </a:cubicBezTo>
                      <a:cubicBezTo>
                        <a:pt x="406" y="201835"/>
                        <a:pt x="-642" y="199073"/>
                        <a:pt x="406" y="196691"/>
                      </a:cubicBezTo>
                      <a:cubicBezTo>
                        <a:pt x="85178" y="12192"/>
                        <a:pt x="460844" y="476"/>
                        <a:pt x="476846" y="0"/>
                      </a:cubicBezTo>
                      <a:lnTo>
                        <a:pt x="476941" y="0"/>
                      </a:lnTo>
                      <a:cubicBezTo>
                        <a:pt x="479513" y="0"/>
                        <a:pt x="481609" y="2095"/>
                        <a:pt x="481704" y="4667"/>
                      </a:cubicBezTo>
                      <a:cubicBezTo>
                        <a:pt x="481704" y="7334"/>
                        <a:pt x="479704" y="9525"/>
                        <a:pt x="477037" y="9525"/>
                      </a:cubicBezTo>
                      <a:cubicBezTo>
                        <a:pt x="473227" y="9620"/>
                        <a:pt x="91274" y="21526"/>
                        <a:pt x="8978" y="200596"/>
                      </a:cubicBezTo>
                      <a:cubicBezTo>
                        <a:pt x="8216" y="202311"/>
                        <a:pt x="6406" y="203359"/>
                        <a:pt x="4692" y="2033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1" name="Google Shape;2251;p4"/>
                <p:cNvSpPr/>
                <p:nvPr/>
              </p:nvSpPr>
              <p:spPr>
                <a:xfrm>
                  <a:off x="4681964" y="2985943"/>
                  <a:ext cx="392301" cy="53293"/>
                </a:xfrm>
                <a:custGeom>
                  <a:rect b="b" l="l" r="r" t="t"/>
                  <a:pathLst>
                    <a:path extrusionOk="0" h="53293" w="392301">
                      <a:moveTo>
                        <a:pt x="293704" y="53293"/>
                      </a:moveTo>
                      <a:cubicBezTo>
                        <a:pt x="115682" y="53293"/>
                        <a:pt x="4335" y="9669"/>
                        <a:pt x="3001" y="9193"/>
                      </a:cubicBezTo>
                      <a:cubicBezTo>
                        <a:pt x="525" y="8240"/>
                        <a:pt x="-618" y="5478"/>
                        <a:pt x="334" y="3001"/>
                      </a:cubicBezTo>
                      <a:cubicBezTo>
                        <a:pt x="1287" y="525"/>
                        <a:pt x="4049" y="-618"/>
                        <a:pt x="6526" y="334"/>
                      </a:cubicBezTo>
                      <a:cubicBezTo>
                        <a:pt x="8049" y="906"/>
                        <a:pt x="157402" y="59294"/>
                        <a:pt x="387145" y="39768"/>
                      </a:cubicBezTo>
                      <a:cubicBezTo>
                        <a:pt x="389716" y="39482"/>
                        <a:pt x="392098" y="41482"/>
                        <a:pt x="392288" y="44149"/>
                      </a:cubicBezTo>
                      <a:cubicBezTo>
                        <a:pt x="392479" y="46816"/>
                        <a:pt x="390574" y="49102"/>
                        <a:pt x="387906" y="49293"/>
                      </a:cubicBezTo>
                      <a:cubicBezTo>
                        <a:pt x="354760" y="52150"/>
                        <a:pt x="323232" y="53293"/>
                        <a:pt x="293609" y="532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52" name="Google Shape;2252;p4"/>
              <p:cNvGrpSpPr/>
              <p:nvPr/>
            </p:nvGrpSpPr>
            <p:grpSpPr>
              <a:xfrm>
                <a:off x="6491929" y="2906116"/>
                <a:ext cx="1130802" cy="641279"/>
                <a:chOff x="6491929" y="2906116"/>
                <a:chExt cx="1130802" cy="641279"/>
              </a:xfrm>
            </p:grpSpPr>
            <p:sp>
              <p:nvSpPr>
                <p:cNvPr id="2253" name="Google Shape;2253;p4"/>
                <p:cNvSpPr/>
                <p:nvPr/>
              </p:nvSpPr>
              <p:spPr>
                <a:xfrm>
                  <a:off x="6491929" y="2906116"/>
                  <a:ext cx="683639" cy="114164"/>
                </a:xfrm>
                <a:custGeom>
                  <a:rect b="b" l="l" r="r" t="t"/>
                  <a:pathLst>
                    <a:path extrusionOk="0" h="114164" w="683639">
                      <a:moveTo>
                        <a:pt x="455986" y="114165"/>
                      </a:moveTo>
                      <a:cubicBezTo>
                        <a:pt x="305491" y="114165"/>
                        <a:pt x="16884" y="43489"/>
                        <a:pt x="3644" y="40251"/>
                      </a:cubicBezTo>
                      <a:cubicBezTo>
                        <a:pt x="1072" y="39584"/>
                        <a:pt x="-452" y="37012"/>
                        <a:pt x="120" y="34536"/>
                      </a:cubicBezTo>
                      <a:cubicBezTo>
                        <a:pt x="787" y="31964"/>
                        <a:pt x="3358" y="30345"/>
                        <a:pt x="5835" y="31012"/>
                      </a:cubicBezTo>
                      <a:cubicBezTo>
                        <a:pt x="9359" y="31869"/>
                        <a:pt x="361022" y="117975"/>
                        <a:pt x="492277" y="102830"/>
                      </a:cubicBezTo>
                      <a:cubicBezTo>
                        <a:pt x="579240" y="92829"/>
                        <a:pt x="644391" y="67778"/>
                        <a:pt x="666489" y="35774"/>
                      </a:cubicBezTo>
                      <a:cubicBezTo>
                        <a:pt x="673347" y="25773"/>
                        <a:pt x="675633" y="15772"/>
                        <a:pt x="673156" y="5961"/>
                      </a:cubicBezTo>
                      <a:cubicBezTo>
                        <a:pt x="672490" y="3389"/>
                        <a:pt x="674109" y="817"/>
                        <a:pt x="676585" y="151"/>
                      </a:cubicBezTo>
                      <a:cubicBezTo>
                        <a:pt x="679062" y="-516"/>
                        <a:pt x="681729" y="1103"/>
                        <a:pt x="682396" y="3580"/>
                      </a:cubicBezTo>
                      <a:cubicBezTo>
                        <a:pt x="685539" y="15962"/>
                        <a:pt x="682681" y="29011"/>
                        <a:pt x="674299" y="41108"/>
                      </a:cubicBezTo>
                      <a:cubicBezTo>
                        <a:pt x="650296" y="75779"/>
                        <a:pt x="584383" y="101687"/>
                        <a:pt x="493324" y="112165"/>
                      </a:cubicBezTo>
                      <a:cubicBezTo>
                        <a:pt x="482180" y="113403"/>
                        <a:pt x="469607" y="114070"/>
                        <a:pt x="455891" y="1140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4" name="Google Shape;2254;p4"/>
                <p:cNvSpPr/>
                <p:nvPr/>
              </p:nvSpPr>
              <p:spPr>
                <a:xfrm>
                  <a:off x="6497040" y="2988294"/>
                  <a:ext cx="657414" cy="160288"/>
                </a:xfrm>
                <a:custGeom>
                  <a:rect b="b" l="l" r="r" t="t"/>
                  <a:pathLst>
                    <a:path extrusionOk="0" h="160288" w="657414">
                      <a:moveTo>
                        <a:pt x="589845" y="160289"/>
                      </a:moveTo>
                      <a:cubicBezTo>
                        <a:pt x="467640" y="160289"/>
                        <a:pt x="133312" y="86470"/>
                        <a:pt x="2343" y="8936"/>
                      </a:cubicBezTo>
                      <a:cubicBezTo>
                        <a:pt x="57" y="7603"/>
                        <a:pt x="-705" y="4650"/>
                        <a:pt x="724" y="2364"/>
                      </a:cubicBezTo>
                      <a:cubicBezTo>
                        <a:pt x="2058" y="78"/>
                        <a:pt x="5010" y="-589"/>
                        <a:pt x="7201" y="650"/>
                      </a:cubicBezTo>
                      <a:cubicBezTo>
                        <a:pt x="148457" y="84374"/>
                        <a:pt x="527647" y="163622"/>
                        <a:pt x="615467" y="149049"/>
                      </a:cubicBezTo>
                      <a:cubicBezTo>
                        <a:pt x="631946" y="146287"/>
                        <a:pt x="641947" y="139715"/>
                        <a:pt x="645852" y="128856"/>
                      </a:cubicBezTo>
                      <a:cubicBezTo>
                        <a:pt x="660425" y="89232"/>
                        <a:pt x="592703" y="8555"/>
                        <a:pt x="592036" y="7793"/>
                      </a:cubicBezTo>
                      <a:cubicBezTo>
                        <a:pt x="590321" y="5793"/>
                        <a:pt x="590607" y="2745"/>
                        <a:pt x="592608" y="1126"/>
                      </a:cubicBezTo>
                      <a:cubicBezTo>
                        <a:pt x="594608" y="-589"/>
                        <a:pt x="597656" y="-303"/>
                        <a:pt x="599370" y="1697"/>
                      </a:cubicBezTo>
                      <a:cubicBezTo>
                        <a:pt x="602323" y="5222"/>
                        <a:pt x="671284" y="87422"/>
                        <a:pt x="654901" y="132190"/>
                      </a:cubicBezTo>
                      <a:cubicBezTo>
                        <a:pt x="649758" y="146287"/>
                        <a:pt x="636994" y="155145"/>
                        <a:pt x="617087" y="158479"/>
                      </a:cubicBezTo>
                      <a:cubicBezTo>
                        <a:pt x="609848" y="159717"/>
                        <a:pt x="600704" y="160289"/>
                        <a:pt x="589941" y="1602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5" name="Google Shape;2255;p4"/>
                <p:cNvSpPr/>
                <p:nvPr/>
              </p:nvSpPr>
              <p:spPr>
                <a:xfrm>
                  <a:off x="6533034" y="3080930"/>
                  <a:ext cx="481692" cy="155092"/>
                </a:xfrm>
                <a:custGeom>
                  <a:rect b="b" l="l" r="r" t="t"/>
                  <a:pathLst>
                    <a:path extrusionOk="0" h="155092" w="481692">
                      <a:moveTo>
                        <a:pt x="403356" y="155092"/>
                      </a:moveTo>
                      <a:cubicBezTo>
                        <a:pt x="296200" y="155092"/>
                        <a:pt x="15307" y="15361"/>
                        <a:pt x="2639" y="8979"/>
                      </a:cubicBezTo>
                      <a:cubicBezTo>
                        <a:pt x="258" y="7836"/>
                        <a:pt x="-695" y="4978"/>
                        <a:pt x="544" y="2597"/>
                      </a:cubicBezTo>
                      <a:cubicBezTo>
                        <a:pt x="1686" y="216"/>
                        <a:pt x="4544" y="-641"/>
                        <a:pt x="6925" y="502"/>
                      </a:cubicBezTo>
                      <a:cubicBezTo>
                        <a:pt x="10164" y="2121"/>
                        <a:pt x="335157" y="163951"/>
                        <a:pt x="419929" y="143948"/>
                      </a:cubicBezTo>
                      <a:cubicBezTo>
                        <a:pt x="444980" y="138043"/>
                        <a:pt x="461172" y="127375"/>
                        <a:pt x="468221" y="112039"/>
                      </a:cubicBezTo>
                      <a:cubicBezTo>
                        <a:pt x="478413" y="89751"/>
                        <a:pt x="466221" y="64129"/>
                        <a:pt x="463649" y="59271"/>
                      </a:cubicBezTo>
                      <a:cubicBezTo>
                        <a:pt x="462411" y="56985"/>
                        <a:pt x="463363" y="54032"/>
                        <a:pt x="465649" y="52889"/>
                      </a:cubicBezTo>
                      <a:cubicBezTo>
                        <a:pt x="468030" y="51651"/>
                        <a:pt x="470888" y="52603"/>
                        <a:pt x="472031" y="54889"/>
                      </a:cubicBezTo>
                      <a:cubicBezTo>
                        <a:pt x="474984" y="60509"/>
                        <a:pt x="488890" y="89751"/>
                        <a:pt x="476889" y="116040"/>
                      </a:cubicBezTo>
                      <a:cubicBezTo>
                        <a:pt x="468602" y="134137"/>
                        <a:pt x="450219" y="146615"/>
                        <a:pt x="422120" y="153187"/>
                      </a:cubicBezTo>
                      <a:cubicBezTo>
                        <a:pt x="416691" y="154426"/>
                        <a:pt x="410500" y="155092"/>
                        <a:pt x="403451" y="15509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6" name="Google Shape;2256;p4"/>
                <p:cNvSpPr/>
                <p:nvPr/>
              </p:nvSpPr>
              <p:spPr>
                <a:xfrm>
                  <a:off x="6773323" y="3186494"/>
                  <a:ext cx="208234" cy="241552"/>
                </a:xfrm>
                <a:custGeom>
                  <a:rect b="b" l="l" r="r" t="t"/>
                  <a:pathLst>
                    <a:path extrusionOk="0" h="241552" w="208234">
                      <a:moveTo>
                        <a:pt x="203452" y="241457"/>
                      </a:moveTo>
                      <a:cubicBezTo>
                        <a:pt x="201262" y="241457"/>
                        <a:pt x="199261" y="239933"/>
                        <a:pt x="198785" y="237742"/>
                      </a:cubicBezTo>
                      <a:cubicBezTo>
                        <a:pt x="174592" y="126586"/>
                        <a:pt x="3808" y="9904"/>
                        <a:pt x="2094" y="8666"/>
                      </a:cubicBezTo>
                      <a:cubicBezTo>
                        <a:pt x="-97" y="7237"/>
                        <a:pt x="-668" y="4189"/>
                        <a:pt x="856" y="2094"/>
                      </a:cubicBezTo>
                      <a:cubicBezTo>
                        <a:pt x="2380" y="-97"/>
                        <a:pt x="5333" y="-668"/>
                        <a:pt x="7428" y="856"/>
                      </a:cubicBezTo>
                      <a:cubicBezTo>
                        <a:pt x="14572" y="5713"/>
                        <a:pt x="183164" y="120871"/>
                        <a:pt x="208120" y="235742"/>
                      </a:cubicBezTo>
                      <a:cubicBezTo>
                        <a:pt x="208691" y="238314"/>
                        <a:pt x="207072" y="240886"/>
                        <a:pt x="204500" y="241457"/>
                      </a:cubicBezTo>
                      <a:cubicBezTo>
                        <a:pt x="204119" y="241457"/>
                        <a:pt x="203834" y="241552"/>
                        <a:pt x="203452" y="2415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7" name="Google Shape;2257;p4"/>
                <p:cNvSpPr/>
                <p:nvPr/>
              </p:nvSpPr>
              <p:spPr>
                <a:xfrm>
                  <a:off x="6949128" y="3224854"/>
                  <a:ext cx="391336" cy="322541"/>
                </a:xfrm>
                <a:custGeom>
                  <a:rect b="b" l="l" r="r" t="t"/>
                  <a:pathLst>
                    <a:path extrusionOk="0" h="322541" w="391336">
                      <a:moveTo>
                        <a:pt x="385597" y="322446"/>
                      </a:moveTo>
                      <a:cubicBezTo>
                        <a:pt x="385597" y="322446"/>
                        <a:pt x="385025" y="322446"/>
                        <a:pt x="384644" y="322446"/>
                      </a:cubicBezTo>
                      <a:cubicBezTo>
                        <a:pt x="382072" y="321970"/>
                        <a:pt x="380358" y="319493"/>
                        <a:pt x="380834" y="316826"/>
                      </a:cubicBezTo>
                      <a:cubicBezTo>
                        <a:pt x="404742" y="192715"/>
                        <a:pt x="6883" y="10883"/>
                        <a:pt x="2787" y="9073"/>
                      </a:cubicBezTo>
                      <a:cubicBezTo>
                        <a:pt x="406" y="8026"/>
                        <a:pt x="-642" y="5168"/>
                        <a:pt x="406" y="2787"/>
                      </a:cubicBezTo>
                      <a:cubicBezTo>
                        <a:pt x="1454" y="406"/>
                        <a:pt x="4311" y="-642"/>
                        <a:pt x="6692" y="406"/>
                      </a:cubicBezTo>
                      <a:cubicBezTo>
                        <a:pt x="23361" y="7930"/>
                        <a:pt x="415410" y="187191"/>
                        <a:pt x="390169" y="318636"/>
                      </a:cubicBezTo>
                      <a:cubicBezTo>
                        <a:pt x="389693" y="320922"/>
                        <a:pt x="387692" y="322541"/>
                        <a:pt x="385502" y="3225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8" name="Google Shape;2258;p4"/>
                <p:cNvSpPr/>
                <p:nvPr/>
              </p:nvSpPr>
              <p:spPr>
                <a:xfrm>
                  <a:off x="7007272" y="3185842"/>
                  <a:ext cx="580803" cy="217249"/>
                </a:xfrm>
                <a:custGeom>
                  <a:rect b="b" l="l" r="r" t="t"/>
                  <a:pathLst>
                    <a:path extrusionOk="0" h="217249" w="580803">
                      <a:moveTo>
                        <a:pt x="575961" y="217249"/>
                      </a:moveTo>
                      <a:cubicBezTo>
                        <a:pt x="573675" y="217249"/>
                        <a:pt x="571675" y="215630"/>
                        <a:pt x="571294" y="213344"/>
                      </a:cubicBezTo>
                      <a:cubicBezTo>
                        <a:pt x="556530" y="132191"/>
                        <a:pt x="207629" y="46942"/>
                        <a:pt x="3889" y="9414"/>
                      </a:cubicBezTo>
                      <a:cubicBezTo>
                        <a:pt x="1318" y="8938"/>
                        <a:pt x="-397" y="6461"/>
                        <a:pt x="79" y="3889"/>
                      </a:cubicBezTo>
                      <a:cubicBezTo>
                        <a:pt x="556" y="1318"/>
                        <a:pt x="3032" y="-397"/>
                        <a:pt x="5604" y="79"/>
                      </a:cubicBezTo>
                      <a:cubicBezTo>
                        <a:pt x="98282" y="17129"/>
                        <a:pt x="561769" y="107712"/>
                        <a:pt x="580724" y="211725"/>
                      </a:cubicBezTo>
                      <a:cubicBezTo>
                        <a:pt x="581200" y="214297"/>
                        <a:pt x="579485" y="216773"/>
                        <a:pt x="576913" y="217249"/>
                      </a:cubicBezTo>
                      <a:cubicBezTo>
                        <a:pt x="576628" y="217249"/>
                        <a:pt x="576342" y="217249"/>
                        <a:pt x="576056" y="2172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9" name="Google Shape;2259;p4"/>
                <p:cNvSpPr/>
                <p:nvPr/>
              </p:nvSpPr>
              <p:spPr>
                <a:xfrm>
                  <a:off x="7140987" y="3075431"/>
                  <a:ext cx="481744" cy="203358"/>
                </a:xfrm>
                <a:custGeom>
                  <a:rect b="b" l="l" r="r" t="t"/>
                  <a:pathLst>
                    <a:path extrusionOk="0" h="203358" w="481744">
                      <a:moveTo>
                        <a:pt x="477012" y="203359"/>
                      </a:moveTo>
                      <a:cubicBezTo>
                        <a:pt x="475202" y="203359"/>
                        <a:pt x="473488" y="202311"/>
                        <a:pt x="472726" y="200597"/>
                      </a:cubicBezTo>
                      <a:cubicBezTo>
                        <a:pt x="390430" y="21527"/>
                        <a:pt x="8572" y="9620"/>
                        <a:pt x="4667" y="9525"/>
                      </a:cubicBezTo>
                      <a:cubicBezTo>
                        <a:pt x="2000" y="9525"/>
                        <a:pt x="0" y="7239"/>
                        <a:pt x="0" y="4667"/>
                      </a:cubicBezTo>
                      <a:cubicBezTo>
                        <a:pt x="0" y="2096"/>
                        <a:pt x="2286" y="95"/>
                        <a:pt x="4858" y="0"/>
                      </a:cubicBezTo>
                      <a:cubicBezTo>
                        <a:pt x="20765" y="381"/>
                        <a:pt x="396526" y="12097"/>
                        <a:pt x="481298" y="196596"/>
                      </a:cubicBezTo>
                      <a:cubicBezTo>
                        <a:pt x="482441" y="198977"/>
                        <a:pt x="481298" y="201835"/>
                        <a:pt x="478917" y="202882"/>
                      </a:cubicBezTo>
                      <a:cubicBezTo>
                        <a:pt x="478250" y="203168"/>
                        <a:pt x="477584" y="203359"/>
                        <a:pt x="476917" y="2033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0" name="Google Shape;2260;p4"/>
                <p:cNvSpPr/>
                <p:nvPr/>
              </p:nvSpPr>
              <p:spPr>
                <a:xfrm>
                  <a:off x="7116113" y="2985943"/>
                  <a:ext cx="392301" cy="53293"/>
                </a:xfrm>
                <a:custGeom>
                  <a:rect b="b" l="l" r="r" t="t"/>
                  <a:pathLst>
                    <a:path extrusionOk="0" h="53293" w="392301">
                      <a:moveTo>
                        <a:pt x="98692" y="53293"/>
                      </a:moveTo>
                      <a:cubicBezTo>
                        <a:pt x="69069" y="53293"/>
                        <a:pt x="37542" y="52055"/>
                        <a:pt x="4395" y="49293"/>
                      </a:cubicBezTo>
                      <a:cubicBezTo>
                        <a:pt x="1728" y="49102"/>
                        <a:pt x="-178" y="46721"/>
                        <a:pt x="13" y="44149"/>
                      </a:cubicBezTo>
                      <a:cubicBezTo>
                        <a:pt x="204" y="41578"/>
                        <a:pt x="2775" y="39577"/>
                        <a:pt x="5157" y="39768"/>
                      </a:cubicBezTo>
                      <a:cubicBezTo>
                        <a:pt x="234804" y="59294"/>
                        <a:pt x="384252" y="906"/>
                        <a:pt x="385776" y="334"/>
                      </a:cubicBezTo>
                      <a:cubicBezTo>
                        <a:pt x="388157" y="-618"/>
                        <a:pt x="391014" y="525"/>
                        <a:pt x="391967" y="3001"/>
                      </a:cubicBezTo>
                      <a:cubicBezTo>
                        <a:pt x="392919" y="5478"/>
                        <a:pt x="391776" y="8240"/>
                        <a:pt x="389300" y="9193"/>
                      </a:cubicBezTo>
                      <a:cubicBezTo>
                        <a:pt x="388062" y="9669"/>
                        <a:pt x="276619" y="53293"/>
                        <a:pt x="98597" y="532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61" name="Google Shape;2261;p4"/>
              <p:cNvSpPr/>
              <p:nvPr/>
            </p:nvSpPr>
            <p:spPr>
              <a:xfrm>
                <a:off x="6103972" y="3904979"/>
                <a:ext cx="43351" cy="14271"/>
              </a:xfrm>
              <a:custGeom>
                <a:rect b="b" l="l" r="r" t="t"/>
                <a:pathLst>
                  <a:path extrusionOk="0" h="14271" w="43351">
                    <a:moveTo>
                      <a:pt x="4791" y="14272"/>
                    </a:moveTo>
                    <a:cubicBezTo>
                      <a:pt x="2410" y="14272"/>
                      <a:pt x="314" y="12462"/>
                      <a:pt x="28" y="9986"/>
                    </a:cubicBezTo>
                    <a:cubicBezTo>
                      <a:pt x="-257" y="7414"/>
                      <a:pt x="1648" y="5033"/>
                      <a:pt x="4315" y="4747"/>
                    </a:cubicBezTo>
                    <a:cubicBezTo>
                      <a:pt x="16030" y="3604"/>
                      <a:pt x="27270" y="1984"/>
                      <a:pt x="37747" y="79"/>
                    </a:cubicBezTo>
                    <a:cubicBezTo>
                      <a:pt x="40319" y="-397"/>
                      <a:pt x="42796" y="1318"/>
                      <a:pt x="43272" y="3890"/>
                    </a:cubicBezTo>
                    <a:cubicBezTo>
                      <a:pt x="43748" y="6461"/>
                      <a:pt x="42034" y="8938"/>
                      <a:pt x="39462" y="9414"/>
                    </a:cubicBezTo>
                    <a:cubicBezTo>
                      <a:pt x="28794" y="11414"/>
                      <a:pt x="17269" y="13033"/>
                      <a:pt x="5267" y="14272"/>
                    </a:cubicBezTo>
                    <a:cubicBezTo>
                      <a:pt x="5077" y="14272"/>
                      <a:pt x="4981" y="14272"/>
                      <a:pt x="4791" y="14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2" name="Google Shape;2262;p4"/>
              <p:cNvSpPr/>
              <p:nvPr/>
            </p:nvSpPr>
            <p:spPr>
              <a:xfrm>
                <a:off x="5584563" y="3791823"/>
                <a:ext cx="496386" cy="129903"/>
              </a:xfrm>
              <a:custGeom>
                <a:rect b="b" l="l" r="r" t="t"/>
                <a:pathLst>
                  <a:path extrusionOk="0" h="129903" w="496386">
                    <a:moveTo>
                      <a:pt x="470193" y="129904"/>
                    </a:moveTo>
                    <a:cubicBezTo>
                      <a:pt x="299314" y="129904"/>
                      <a:pt x="66809" y="63991"/>
                      <a:pt x="1658" y="8365"/>
                    </a:cubicBezTo>
                    <a:cubicBezTo>
                      <a:pt x="-342" y="6650"/>
                      <a:pt x="-533" y="3697"/>
                      <a:pt x="1087" y="1697"/>
                    </a:cubicBezTo>
                    <a:cubicBezTo>
                      <a:pt x="2801" y="-303"/>
                      <a:pt x="5849" y="-589"/>
                      <a:pt x="7849" y="1126"/>
                    </a:cubicBezTo>
                    <a:cubicBezTo>
                      <a:pt x="74620" y="58085"/>
                      <a:pt x="320841" y="125999"/>
                      <a:pt x="491434" y="119998"/>
                    </a:cubicBezTo>
                    <a:cubicBezTo>
                      <a:pt x="494101" y="119998"/>
                      <a:pt x="496291" y="121998"/>
                      <a:pt x="496387" y="124570"/>
                    </a:cubicBezTo>
                    <a:cubicBezTo>
                      <a:pt x="496387" y="127237"/>
                      <a:pt x="494386" y="129427"/>
                      <a:pt x="491815" y="129523"/>
                    </a:cubicBezTo>
                    <a:cubicBezTo>
                      <a:pt x="484766" y="129809"/>
                      <a:pt x="477622" y="129904"/>
                      <a:pt x="470288" y="129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3" name="Google Shape;2263;p4"/>
              <p:cNvSpPr/>
              <p:nvPr/>
            </p:nvSpPr>
            <p:spPr>
              <a:xfrm>
                <a:off x="6297575" y="4372425"/>
                <a:ext cx="76525" cy="34886"/>
              </a:xfrm>
              <a:custGeom>
                <a:rect b="b" l="l" r="r" t="t"/>
                <a:pathLst>
                  <a:path extrusionOk="0" h="34886" w="76525">
                    <a:moveTo>
                      <a:pt x="4735" y="34887"/>
                    </a:moveTo>
                    <a:cubicBezTo>
                      <a:pt x="2640" y="34887"/>
                      <a:pt x="735" y="33553"/>
                      <a:pt x="163" y="31363"/>
                    </a:cubicBezTo>
                    <a:cubicBezTo>
                      <a:pt x="-504" y="28791"/>
                      <a:pt x="925" y="26219"/>
                      <a:pt x="3497" y="25457"/>
                    </a:cubicBezTo>
                    <a:cubicBezTo>
                      <a:pt x="28452" y="18504"/>
                      <a:pt x="50741" y="10122"/>
                      <a:pt x="69600" y="502"/>
                    </a:cubicBezTo>
                    <a:cubicBezTo>
                      <a:pt x="71887" y="-641"/>
                      <a:pt x="74839" y="216"/>
                      <a:pt x="75982" y="2597"/>
                    </a:cubicBezTo>
                    <a:cubicBezTo>
                      <a:pt x="77221" y="4978"/>
                      <a:pt x="76268" y="7836"/>
                      <a:pt x="73887" y="8979"/>
                    </a:cubicBezTo>
                    <a:cubicBezTo>
                      <a:pt x="54360" y="18885"/>
                      <a:pt x="31500" y="27553"/>
                      <a:pt x="5973" y="34696"/>
                    </a:cubicBezTo>
                    <a:cubicBezTo>
                      <a:pt x="5592" y="34792"/>
                      <a:pt x="5116" y="34887"/>
                      <a:pt x="4735" y="348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4" name="Google Shape;2264;p4"/>
              <p:cNvSpPr/>
              <p:nvPr/>
            </p:nvSpPr>
            <p:spPr>
              <a:xfrm>
                <a:off x="5801773" y="4372452"/>
                <a:ext cx="462234" cy="59339"/>
              </a:xfrm>
              <a:custGeom>
                <a:rect b="b" l="l" r="r" t="t"/>
                <a:pathLst>
                  <a:path extrusionOk="0" h="59339" w="462234">
                    <a:moveTo>
                      <a:pt x="291464" y="59244"/>
                    </a:moveTo>
                    <a:cubicBezTo>
                      <a:pt x="166115" y="59244"/>
                      <a:pt x="45242" y="38003"/>
                      <a:pt x="2094" y="8666"/>
                    </a:cubicBezTo>
                    <a:cubicBezTo>
                      <a:pt x="-97" y="7142"/>
                      <a:pt x="-668" y="4190"/>
                      <a:pt x="856" y="2094"/>
                    </a:cubicBezTo>
                    <a:cubicBezTo>
                      <a:pt x="2380" y="-97"/>
                      <a:pt x="5332" y="-668"/>
                      <a:pt x="7428" y="856"/>
                    </a:cubicBezTo>
                    <a:cubicBezTo>
                      <a:pt x="62387" y="38194"/>
                      <a:pt x="285368" y="68579"/>
                      <a:pt x="456532" y="35527"/>
                    </a:cubicBezTo>
                    <a:cubicBezTo>
                      <a:pt x="459103" y="35051"/>
                      <a:pt x="461580" y="36670"/>
                      <a:pt x="462152" y="39337"/>
                    </a:cubicBezTo>
                    <a:cubicBezTo>
                      <a:pt x="462628" y="41909"/>
                      <a:pt x="461008" y="44385"/>
                      <a:pt x="458341" y="44956"/>
                    </a:cubicBezTo>
                    <a:cubicBezTo>
                      <a:pt x="406430" y="54958"/>
                      <a:pt x="348423" y="59339"/>
                      <a:pt x="291464" y="593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5" name="Google Shape;2265;p4"/>
              <p:cNvSpPr/>
              <p:nvPr/>
            </p:nvSpPr>
            <p:spPr>
              <a:xfrm>
                <a:off x="6100381" y="2809969"/>
                <a:ext cx="52676" cy="10477"/>
              </a:xfrm>
              <a:custGeom>
                <a:rect b="b" l="l" r="r" t="t"/>
                <a:pathLst>
                  <a:path extrusionOk="0" h="10477" w="52676">
                    <a:moveTo>
                      <a:pt x="47911" y="10477"/>
                    </a:moveTo>
                    <a:cubicBezTo>
                      <a:pt x="47911" y="10477"/>
                      <a:pt x="47815" y="10477"/>
                      <a:pt x="47720" y="10477"/>
                    </a:cubicBezTo>
                    <a:cubicBezTo>
                      <a:pt x="33338" y="9906"/>
                      <a:pt x="18859" y="9525"/>
                      <a:pt x="4763" y="9525"/>
                    </a:cubicBezTo>
                    <a:cubicBezTo>
                      <a:pt x="2095" y="9525"/>
                      <a:pt x="0" y="7429"/>
                      <a:pt x="0" y="4763"/>
                    </a:cubicBezTo>
                    <a:cubicBezTo>
                      <a:pt x="0" y="2096"/>
                      <a:pt x="2095" y="0"/>
                      <a:pt x="4763" y="0"/>
                    </a:cubicBezTo>
                    <a:lnTo>
                      <a:pt x="4763" y="0"/>
                    </a:lnTo>
                    <a:cubicBezTo>
                      <a:pt x="19050" y="0"/>
                      <a:pt x="33623" y="381"/>
                      <a:pt x="48101" y="952"/>
                    </a:cubicBezTo>
                    <a:cubicBezTo>
                      <a:pt x="50768" y="1048"/>
                      <a:pt x="52768" y="3238"/>
                      <a:pt x="52673" y="5905"/>
                    </a:cubicBezTo>
                    <a:cubicBezTo>
                      <a:pt x="52578" y="8477"/>
                      <a:pt x="50482" y="10477"/>
                      <a:pt x="47911" y="104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6" name="Google Shape;2266;p4"/>
              <p:cNvSpPr/>
              <p:nvPr/>
            </p:nvSpPr>
            <p:spPr>
              <a:xfrm>
                <a:off x="5748893" y="2810922"/>
                <a:ext cx="315867" cy="82867"/>
              </a:xfrm>
              <a:custGeom>
                <a:rect b="b" l="l" r="r" t="t"/>
                <a:pathLst>
                  <a:path extrusionOk="0" h="82867" w="315867">
                    <a:moveTo>
                      <a:pt x="4777" y="82867"/>
                    </a:moveTo>
                    <a:cubicBezTo>
                      <a:pt x="3158" y="82867"/>
                      <a:pt x="1539" y="82010"/>
                      <a:pt x="682" y="80581"/>
                    </a:cubicBezTo>
                    <a:cubicBezTo>
                      <a:pt x="-652" y="78296"/>
                      <a:pt x="15" y="75438"/>
                      <a:pt x="2301" y="74009"/>
                    </a:cubicBezTo>
                    <a:cubicBezTo>
                      <a:pt x="3349" y="73342"/>
                      <a:pt x="113553" y="8477"/>
                      <a:pt x="310911" y="0"/>
                    </a:cubicBezTo>
                    <a:cubicBezTo>
                      <a:pt x="313578" y="0"/>
                      <a:pt x="315769" y="1905"/>
                      <a:pt x="315864" y="4572"/>
                    </a:cubicBezTo>
                    <a:cubicBezTo>
                      <a:pt x="315959" y="7239"/>
                      <a:pt x="313959" y="9430"/>
                      <a:pt x="311292" y="9525"/>
                    </a:cubicBezTo>
                    <a:cubicBezTo>
                      <a:pt x="116315" y="18002"/>
                      <a:pt x="8301" y="81534"/>
                      <a:pt x="7159" y="82201"/>
                    </a:cubicBezTo>
                    <a:cubicBezTo>
                      <a:pt x="6397" y="82677"/>
                      <a:pt x="5539" y="82867"/>
                      <a:pt x="4682" y="82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8" name="Google Shape;2268;p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Google Shape;2269;p5"/>
          <p:cNvSpPr txBox="1"/>
          <p:nvPr>
            <p:ph idx="1" type="subTitle"/>
          </p:nvPr>
        </p:nvSpPr>
        <p:spPr>
          <a:xfrm>
            <a:off x="1171800" y="2620276"/>
            <a:ext cx="29076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270" name="Google Shape;2270;p5"/>
          <p:cNvSpPr txBox="1"/>
          <p:nvPr>
            <p:ph idx="2" type="subTitle"/>
          </p:nvPr>
        </p:nvSpPr>
        <p:spPr>
          <a:xfrm>
            <a:off x="5064575" y="2620276"/>
            <a:ext cx="29076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271" name="Google Shape;2271;p5"/>
          <p:cNvSpPr txBox="1"/>
          <p:nvPr>
            <p:ph idx="3" type="subTitle"/>
          </p:nvPr>
        </p:nvSpPr>
        <p:spPr>
          <a:xfrm>
            <a:off x="1171825" y="2953575"/>
            <a:ext cx="29076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2" name="Google Shape;2272;p5"/>
          <p:cNvSpPr txBox="1"/>
          <p:nvPr>
            <p:ph idx="4" type="subTitle"/>
          </p:nvPr>
        </p:nvSpPr>
        <p:spPr>
          <a:xfrm>
            <a:off x="5064600" y="2953575"/>
            <a:ext cx="29076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3" name="Google Shape;227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74" name="Google Shape;2274;p5"/>
          <p:cNvGrpSpPr/>
          <p:nvPr/>
        </p:nvGrpSpPr>
        <p:grpSpPr>
          <a:xfrm>
            <a:off x="-347258" y="189789"/>
            <a:ext cx="9665602" cy="4953800"/>
            <a:chOff x="-347258" y="189789"/>
            <a:chExt cx="9665602" cy="4953800"/>
          </a:xfrm>
        </p:grpSpPr>
        <p:grpSp>
          <p:nvGrpSpPr>
            <p:cNvPr id="2275" name="Google Shape;2275;p5"/>
            <p:cNvGrpSpPr/>
            <p:nvPr/>
          </p:nvGrpSpPr>
          <p:grpSpPr>
            <a:xfrm>
              <a:off x="-347258" y="3370950"/>
              <a:ext cx="1778684" cy="1772639"/>
              <a:chOff x="-347258" y="3370950"/>
              <a:chExt cx="1778684" cy="1772639"/>
            </a:xfrm>
          </p:grpSpPr>
          <p:sp>
            <p:nvSpPr>
              <p:cNvPr id="2276" name="Google Shape;2276;p5"/>
              <p:cNvSpPr/>
              <p:nvPr/>
            </p:nvSpPr>
            <p:spPr>
              <a:xfrm rot="10800000">
                <a:off x="547025" y="4255934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277" name="Google Shape;2277;p5"/>
              <p:cNvSpPr/>
              <p:nvPr/>
            </p:nvSpPr>
            <p:spPr>
              <a:xfrm rot="10800000">
                <a:off x="680780" y="4389689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278" name="Google Shape;2278;p5"/>
              <p:cNvSpPr/>
              <p:nvPr/>
            </p:nvSpPr>
            <p:spPr>
              <a:xfrm rot="10800000">
                <a:off x="-337314" y="4255934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279" name="Google Shape;2279;p5"/>
              <p:cNvSpPr/>
              <p:nvPr/>
            </p:nvSpPr>
            <p:spPr>
              <a:xfrm rot="10800000">
                <a:off x="-203558" y="4389689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280" name="Google Shape;2280;p5"/>
              <p:cNvSpPr/>
              <p:nvPr/>
            </p:nvSpPr>
            <p:spPr>
              <a:xfrm rot="10800000">
                <a:off x="-337314" y="3371595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281" name="Google Shape;2281;p5"/>
              <p:cNvSpPr/>
              <p:nvPr/>
            </p:nvSpPr>
            <p:spPr>
              <a:xfrm rot="10800000">
                <a:off x="-203558" y="3505350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2282" name="Google Shape;2282;p5"/>
              <p:cNvCxnSpPr>
                <a:stCxn id="2276" idx="2"/>
                <a:endCxn id="2280" idx="5"/>
              </p:cNvCxnSpPr>
              <p:nvPr/>
            </p:nvCxnSpPr>
            <p:spPr>
              <a:xfrm rot="10800000">
                <a:off x="547203" y="3927734"/>
                <a:ext cx="328200" cy="32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3" name="Google Shape;2283;p5"/>
              <p:cNvCxnSpPr>
                <a:stCxn id="2277" idx="3"/>
                <a:endCxn id="2279" idx="1"/>
              </p:cNvCxnSpPr>
              <p:nvPr/>
            </p:nvCxnSpPr>
            <p:spPr>
              <a:xfrm rot="10800000">
                <a:off x="413480" y="4698239"/>
                <a:ext cx="26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4" name="Google Shape;2284;p5"/>
              <p:cNvCxnSpPr>
                <a:stCxn id="2279" idx="2"/>
                <a:endCxn id="2281" idx="0"/>
              </p:cNvCxnSpPr>
              <p:nvPr/>
            </p:nvCxnSpPr>
            <p:spPr>
              <a:xfrm rot="10800000">
                <a:off x="104992" y="4122389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5" name="Google Shape;2285;p5"/>
              <p:cNvCxnSpPr>
                <a:stCxn id="2279" idx="3"/>
              </p:cNvCxnSpPr>
              <p:nvPr/>
            </p:nvCxnSpPr>
            <p:spPr>
              <a:xfrm rot="10800000">
                <a:off x="-347258" y="4698239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6" name="Google Shape;2286;p5"/>
              <p:cNvCxnSpPr>
                <a:stCxn id="2279" idx="0"/>
              </p:cNvCxnSpPr>
              <p:nvPr/>
            </p:nvCxnSpPr>
            <p:spPr>
              <a:xfrm>
                <a:off x="104992" y="5006789"/>
                <a:ext cx="0" cy="13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7" name="Google Shape;2287;p5"/>
              <p:cNvCxnSpPr>
                <a:stCxn id="2277" idx="0"/>
              </p:cNvCxnSpPr>
              <p:nvPr/>
            </p:nvCxnSpPr>
            <p:spPr>
              <a:xfrm>
                <a:off x="989330" y="5006789"/>
                <a:ext cx="0" cy="13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8" name="Google Shape;2288;p5"/>
              <p:cNvCxnSpPr>
                <a:stCxn id="2277" idx="2"/>
              </p:cNvCxnSpPr>
              <p:nvPr/>
            </p:nvCxnSpPr>
            <p:spPr>
              <a:xfrm rot="10800000">
                <a:off x="989330" y="4251989"/>
                <a:ext cx="0" cy="13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9" name="Google Shape;2289;p5"/>
              <p:cNvCxnSpPr>
                <a:stCxn id="2281" idx="1"/>
              </p:cNvCxnSpPr>
              <p:nvPr/>
            </p:nvCxnSpPr>
            <p:spPr>
              <a:xfrm>
                <a:off x="413542" y="3813900"/>
                <a:ext cx="13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0" name="Google Shape;2290;p5"/>
              <p:cNvCxnSpPr>
                <a:stCxn id="2281" idx="3"/>
              </p:cNvCxnSpPr>
              <p:nvPr/>
            </p:nvCxnSpPr>
            <p:spPr>
              <a:xfrm rot="10800000">
                <a:off x="-343958" y="3813900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1" name="Google Shape;2291;p5"/>
              <p:cNvCxnSpPr>
                <a:stCxn id="2281" idx="2"/>
              </p:cNvCxnSpPr>
              <p:nvPr/>
            </p:nvCxnSpPr>
            <p:spPr>
              <a:xfrm rot="10800000">
                <a:off x="104992" y="3370950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2" name="Google Shape;2292;p5"/>
              <p:cNvCxnSpPr>
                <a:stCxn id="2277" idx="1"/>
              </p:cNvCxnSpPr>
              <p:nvPr/>
            </p:nvCxnSpPr>
            <p:spPr>
              <a:xfrm>
                <a:off x="1297880" y="4698239"/>
                <a:ext cx="130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293" name="Google Shape;2293;p5"/>
              <p:cNvGrpSpPr/>
              <p:nvPr/>
            </p:nvGrpSpPr>
            <p:grpSpPr>
              <a:xfrm>
                <a:off x="792263" y="4567741"/>
                <a:ext cx="376824" cy="267243"/>
                <a:chOff x="4033839" y="1966912"/>
                <a:chExt cx="4122796" cy="2923888"/>
              </a:xfrm>
            </p:grpSpPr>
            <p:sp>
              <p:nvSpPr>
                <p:cNvPr id="2294" name="Google Shape;2294;p5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5" name="Google Shape;2295;p5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6" name="Google Shape;2296;p5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7" name="Google Shape;2297;p5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8" name="Google Shape;2298;p5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9" name="Google Shape;2299;p5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0" name="Google Shape;2300;p5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01" name="Google Shape;2301;p5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302" name="Google Shape;2302;p5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3" name="Google Shape;2303;p5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04" name="Google Shape;2304;p5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305" name="Google Shape;2305;p5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6" name="Google Shape;2306;p5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07" name="Google Shape;2307;p5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2308" name="Google Shape;2308;p5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9" name="Google Shape;2309;p5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10" name="Google Shape;2310;p5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2311" name="Google Shape;2311;p5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2" name="Google Shape;2312;p5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3" name="Google Shape;2313;p5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14" name="Google Shape;2314;p5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2315" name="Google Shape;2315;p5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6" name="Google Shape;2316;p5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7" name="Google Shape;2317;p5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18" name="Google Shape;2318;p5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2319" name="Google Shape;2319;p5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0" name="Google Shape;2320;p5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1" name="Google Shape;2321;p5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22" name="Google Shape;2322;p5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2323" name="Google Shape;2323;p5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4" name="Google Shape;2324;p5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5" name="Google Shape;2325;p5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26" name="Google Shape;2326;p5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2327" name="Google Shape;2327;p5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8" name="Google Shape;2328;p5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9" name="Google Shape;2329;p5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0" name="Google Shape;2330;p5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2331" name="Google Shape;2331;p5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2" name="Google Shape;2332;p5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3" name="Google Shape;2333;p5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34" name="Google Shape;2334;p5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5" name="Google Shape;2335;p5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6" name="Google Shape;2336;p5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7" name="Google Shape;2337;p5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8" name="Google Shape;2338;p5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9" name="Google Shape;2339;p5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0" name="Google Shape;2340;p5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1" name="Google Shape;2341;p5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2" name="Google Shape;2342;p5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3" name="Google Shape;2343;p5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4" name="Google Shape;2344;p5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5" name="Google Shape;2345;p5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46" name="Google Shape;2346;p5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2347" name="Google Shape;2347;p5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8" name="Google Shape;2348;p5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9" name="Google Shape;2349;p5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0" name="Google Shape;2350;p5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1" name="Google Shape;2351;p5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2" name="Google Shape;2352;p5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3" name="Google Shape;2353;p5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4" name="Google Shape;2354;p5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5" name="Google Shape;2355;p5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6" name="Google Shape;2356;p5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7" name="Google Shape;2357;p5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8" name="Google Shape;2358;p5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59" name="Google Shape;2359;p5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2360" name="Google Shape;2360;p5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1" name="Google Shape;2361;p5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2" name="Google Shape;2362;p5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3" name="Google Shape;2363;p5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4" name="Google Shape;2364;p5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5" name="Google Shape;2365;p5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6" name="Google Shape;2366;p5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7" name="Google Shape;2367;p5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8" name="Google Shape;2368;p5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9" name="Google Shape;2369;p5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0" name="Google Shape;2370;p5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1" name="Google Shape;2371;p5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72" name="Google Shape;2372;p5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2373" name="Google Shape;2373;p5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4" name="Google Shape;2374;p5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5" name="Google Shape;2375;p5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6" name="Google Shape;2376;p5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7" name="Google Shape;2377;p5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8" name="Google Shape;2378;p5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9" name="Google Shape;2379;p5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0" name="Google Shape;2380;p5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81" name="Google Shape;2381;p5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2382" name="Google Shape;2382;p5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3" name="Google Shape;2383;p5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4" name="Google Shape;2384;p5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5" name="Google Shape;2385;p5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6" name="Google Shape;2386;p5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7" name="Google Shape;2387;p5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8" name="Google Shape;2388;p5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9" name="Google Shape;2389;p5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90" name="Google Shape;2390;p5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1" name="Google Shape;2391;p5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2" name="Google Shape;2392;p5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3" name="Google Shape;2393;p5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4" name="Google Shape;2394;p5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5" name="Google Shape;2395;p5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96" name="Google Shape;2396;p5"/>
            <p:cNvGrpSpPr/>
            <p:nvPr/>
          </p:nvGrpSpPr>
          <p:grpSpPr>
            <a:xfrm>
              <a:off x="8423998" y="189789"/>
              <a:ext cx="894345" cy="1772639"/>
              <a:chOff x="8423998" y="189789"/>
              <a:chExt cx="894345" cy="1772639"/>
            </a:xfrm>
          </p:grpSpPr>
          <p:sp>
            <p:nvSpPr>
              <p:cNvPr id="2397" name="Google Shape;2397;p5"/>
              <p:cNvSpPr/>
              <p:nvPr/>
            </p:nvSpPr>
            <p:spPr>
              <a:xfrm>
                <a:off x="8423998" y="193044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398" name="Google Shape;2398;p5"/>
              <p:cNvSpPr/>
              <p:nvPr/>
            </p:nvSpPr>
            <p:spPr>
              <a:xfrm>
                <a:off x="8557543" y="326589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399" name="Google Shape;2399;p5"/>
              <p:cNvSpPr/>
              <p:nvPr/>
            </p:nvSpPr>
            <p:spPr>
              <a:xfrm>
                <a:off x="8423998" y="1077383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400" name="Google Shape;2400;p5"/>
              <p:cNvSpPr/>
              <p:nvPr/>
            </p:nvSpPr>
            <p:spPr>
              <a:xfrm>
                <a:off x="8557543" y="1210928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2401" name="Google Shape;2401;p5"/>
              <p:cNvCxnSpPr>
                <a:endCxn id="2398" idx="1"/>
              </p:cNvCxnSpPr>
              <p:nvPr/>
            </p:nvCxnSpPr>
            <p:spPr>
              <a:xfrm>
                <a:off x="8429743" y="635139"/>
                <a:ext cx="127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2" name="Google Shape;2402;p5"/>
              <p:cNvCxnSpPr>
                <a:stCxn id="2398" idx="2"/>
                <a:endCxn id="2400" idx="0"/>
              </p:cNvCxnSpPr>
              <p:nvPr/>
            </p:nvCxnSpPr>
            <p:spPr>
              <a:xfrm>
                <a:off x="8866093" y="943689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3" name="Google Shape;2403;p5"/>
              <p:cNvCxnSpPr>
                <a:stCxn id="2398" idx="3"/>
              </p:cNvCxnSpPr>
              <p:nvPr/>
            </p:nvCxnSpPr>
            <p:spPr>
              <a:xfrm>
                <a:off x="9174643" y="635139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4" name="Google Shape;2404;p5"/>
              <p:cNvCxnSpPr>
                <a:stCxn id="2398" idx="0"/>
              </p:cNvCxnSpPr>
              <p:nvPr/>
            </p:nvCxnSpPr>
            <p:spPr>
              <a:xfrm rot="10800000">
                <a:off x="8866093" y="189789"/>
                <a:ext cx="0" cy="13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5" name="Google Shape;2405;p5"/>
              <p:cNvCxnSpPr>
                <a:stCxn id="2400" idx="1"/>
              </p:cNvCxnSpPr>
              <p:nvPr/>
            </p:nvCxnSpPr>
            <p:spPr>
              <a:xfrm rot="10800000">
                <a:off x="8426143" y="1519478"/>
                <a:ext cx="13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6" name="Google Shape;2406;p5"/>
              <p:cNvCxnSpPr>
                <a:stCxn id="2400" idx="3"/>
              </p:cNvCxnSpPr>
              <p:nvPr/>
            </p:nvCxnSpPr>
            <p:spPr>
              <a:xfrm>
                <a:off x="9174643" y="1519478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7" name="Google Shape;2407;p5"/>
              <p:cNvCxnSpPr>
                <a:stCxn id="2400" idx="2"/>
              </p:cNvCxnSpPr>
              <p:nvPr/>
            </p:nvCxnSpPr>
            <p:spPr>
              <a:xfrm>
                <a:off x="8866093" y="1828028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408" name="Google Shape;2408;p5"/>
              <p:cNvGrpSpPr/>
              <p:nvPr/>
            </p:nvGrpSpPr>
            <p:grpSpPr>
              <a:xfrm>
                <a:off x="8677821" y="501111"/>
                <a:ext cx="376824" cy="267243"/>
                <a:chOff x="4033839" y="1966912"/>
                <a:chExt cx="4122796" cy="2923888"/>
              </a:xfrm>
            </p:grpSpPr>
            <p:sp>
              <p:nvSpPr>
                <p:cNvPr id="2409" name="Google Shape;2409;p5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0" name="Google Shape;2410;p5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1" name="Google Shape;2411;p5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2" name="Google Shape;2412;p5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3" name="Google Shape;2413;p5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4" name="Google Shape;2414;p5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5" name="Google Shape;2415;p5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16" name="Google Shape;2416;p5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417" name="Google Shape;2417;p5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8" name="Google Shape;2418;p5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19" name="Google Shape;2419;p5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420" name="Google Shape;2420;p5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1" name="Google Shape;2421;p5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2" name="Google Shape;2422;p5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2423" name="Google Shape;2423;p5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4" name="Google Shape;2424;p5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5" name="Google Shape;2425;p5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2426" name="Google Shape;2426;p5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7" name="Google Shape;2427;p5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8" name="Google Shape;2428;p5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9" name="Google Shape;2429;p5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2430" name="Google Shape;2430;p5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1" name="Google Shape;2431;p5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2" name="Google Shape;2432;p5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33" name="Google Shape;2433;p5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2434" name="Google Shape;2434;p5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5" name="Google Shape;2435;p5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6" name="Google Shape;2436;p5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37" name="Google Shape;2437;p5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2438" name="Google Shape;2438;p5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9" name="Google Shape;2439;p5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0" name="Google Shape;2440;p5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41" name="Google Shape;2441;p5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2442" name="Google Shape;2442;p5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3" name="Google Shape;2443;p5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4" name="Google Shape;2444;p5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45" name="Google Shape;2445;p5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2446" name="Google Shape;2446;p5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7" name="Google Shape;2447;p5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8" name="Google Shape;2448;p5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49" name="Google Shape;2449;p5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0" name="Google Shape;2450;p5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1" name="Google Shape;2451;p5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2" name="Google Shape;2452;p5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3" name="Google Shape;2453;p5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4" name="Google Shape;2454;p5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5" name="Google Shape;2455;p5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6" name="Google Shape;2456;p5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7" name="Google Shape;2457;p5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8" name="Google Shape;2458;p5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9" name="Google Shape;2459;p5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0" name="Google Shape;2460;p5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61" name="Google Shape;2461;p5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2462" name="Google Shape;2462;p5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3" name="Google Shape;2463;p5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4" name="Google Shape;2464;p5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5" name="Google Shape;2465;p5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6" name="Google Shape;2466;p5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7" name="Google Shape;2467;p5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8" name="Google Shape;2468;p5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9" name="Google Shape;2469;p5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0" name="Google Shape;2470;p5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1" name="Google Shape;2471;p5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2" name="Google Shape;2472;p5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3" name="Google Shape;2473;p5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4" name="Google Shape;2474;p5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2475" name="Google Shape;2475;p5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6" name="Google Shape;2476;p5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7" name="Google Shape;2477;p5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8" name="Google Shape;2478;p5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9" name="Google Shape;2479;p5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0" name="Google Shape;2480;p5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1" name="Google Shape;2481;p5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2" name="Google Shape;2482;p5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3" name="Google Shape;2483;p5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4" name="Google Shape;2484;p5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5" name="Google Shape;2485;p5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6" name="Google Shape;2486;p5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87" name="Google Shape;2487;p5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2488" name="Google Shape;2488;p5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9" name="Google Shape;2489;p5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0" name="Google Shape;2490;p5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1" name="Google Shape;2491;p5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2" name="Google Shape;2492;p5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3" name="Google Shape;2493;p5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4" name="Google Shape;2494;p5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5" name="Google Shape;2495;p5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96" name="Google Shape;2496;p5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2497" name="Google Shape;2497;p5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8" name="Google Shape;2498;p5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9" name="Google Shape;2499;p5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0" name="Google Shape;2500;p5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1" name="Google Shape;2501;p5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2" name="Google Shape;2502;p5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3" name="Google Shape;2503;p5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4" name="Google Shape;2504;p5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505" name="Google Shape;2505;p5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6" name="Google Shape;2506;p5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7" name="Google Shape;2507;p5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8" name="Google Shape;2508;p5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9" name="Google Shape;2509;p5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0" name="Google Shape;2510;p5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2" name="Google Shape;2512;p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3" name="Google Shape;251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14" name="Google Shape;2514;p6"/>
          <p:cNvGrpSpPr/>
          <p:nvPr/>
        </p:nvGrpSpPr>
        <p:grpSpPr>
          <a:xfrm>
            <a:off x="-179479" y="188889"/>
            <a:ext cx="9499424" cy="5062923"/>
            <a:chOff x="-179479" y="188889"/>
            <a:chExt cx="9499424" cy="5062923"/>
          </a:xfrm>
        </p:grpSpPr>
        <p:grpSp>
          <p:nvGrpSpPr>
            <p:cNvPr id="2515" name="Google Shape;2515;p6"/>
            <p:cNvGrpSpPr/>
            <p:nvPr/>
          </p:nvGrpSpPr>
          <p:grpSpPr>
            <a:xfrm>
              <a:off x="-179479" y="3479174"/>
              <a:ext cx="894345" cy="1772639"/>
              <a:chOff x="-179479" y="3479174"/>
              <a:chExt cx="894345" cy="1772639"/>
            </a:xfrm>
          </p:grpSpPr>
          <p:sp>
            <p:nvSpPr>
              <p:cNvPr id="2516" name="Google Shape;2516;p6"/>
              <p:cNvSpPr/>
              <p:nvPr/>
            </p:nvSpPr>
            <p:spPr>
              <a:xfrm>
                <a:off x="-179479" y="3482429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517" name="Google Shape;2517;p6"/>
              <p:cNvSpPr/>
              <p:nvPr/>
            </p:nvSpPr>
            <p:spPr>
              <a:xfrm>
                <a:off x="-45934" y="3615974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518" name="Google Shape;2518;p6"/>
              <p:cNvSpPr/>
              <p:nvPr/>
            </p:nvSpPr>
            <p:spPr>
              <a:xfrm>
                <a:off x="-179479" y="4366768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519" name="Google Shape;2519;p6"/>
              <p:cNvSpPr/>
              <p:nvPr/>
            </p:nvSpPr>
            <p:spPr>
              <a:xfrm>
                <a:off x="-45934" y="4500312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2520" name="Google Shape;2520;p6"/>
              <p:cNvCxnSpPr>
                <a:endCxn id="2517" idx="1"/>
              </p:cNvCxnSpPr>
              <p:nvPr/>
            </p:nvCxnSpPr>
            <p:spPr>
              <a:xfrm>
                <a:off x="-173734" y="3924524"/>
                <a:ext cx="127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1" name="Google Shape;2521;p6"/>
              <p:cNvCxnSpPr>
                <a:stCxn id="2517" idx="2"/>
                <a:endCxn id="2519" idx="0"/>
              </p:cNvCxnSpPr>
              <p:nvPr/>
            </p:nvCxnSpPr>
            <p:spPr>
              <a:xfrm>
                <a:off x="262616" y="4233074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2" name="Google Shape;2522;p6"/>
              <p:cNvCxnSpPr>
                <a:stCxn id="2517" idx="3"/>
              </p:cNvCxnSpPr>
              <p:nvPr/>
            </p:nvCxnSpPr>
            <p:spPr>
              <a:xfrm>
                <a:off x="571166" y="3924524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3" name="Google Shape;2523;p6"/>
              <p:cNvCxnSpPr>
                <a:stCxn id="2517" idx="0"/>
              </p:cNvCxnSpPr>
              <p:nvPr/>
            </p:nvCxnSpPr>
            <p:spPr>
              <a:xfrm rot="10800000">
                <a:off x="262616" y="3479174"/>
                <a:ext cx="0" cy="13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4" name="Google Shape;2524;p6"/>
              <p:cNvCxnSpPr>
                <a:stCxn id="2519" idx="1"/>
              </p:cNvCxnSpPr>
              <p:nvPr/>
            </p:nvCxnSpPr>
            <p:spPr>
              <a:xfrm rot="10800000">
                <a:off x="-177334" y="4808862"/>
                <a:ext cx="13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5" name="Google Shape;2525;p6"/>
              <p:cNvCxnSpPr>
                <a:stCxn id="2519" idx="3"/>
              </p:cNvCxnSpPr>
              <p:nvPr/>
            </p:nvCxnSpPr>
            <p:spPr>
              <a:xfrm>
                <a:off x="571166" y="4808862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6" name="Google Shape;2526;p6"/>
              <p:cNvCxnSpPr>
                <a:stCxn id="2519" idx="2"/>
              </p:cNvCxnSpPr>
              <p:nvPr/>
            </p:nvCxnSpPr>
            <p:spPr>
              <a:xfrm>
                <a:off x="262616" y="5117412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527" name="Google Shape;2527;p6"/>
              <p:cNvGrpSpPr/>
              <p:nvPr/>
            </p:nvGrpSpPr>
            <p:grpSpPr>
              <a:xfrm>
                <a:off x="74343" y="4675859"/>
                <a:ext cx="376824" cy="267243"/>
                <a:chOff x="4033839" y="1966912"/>
                <a:chExt cx="4122796" cy="2923888"/>
              </a:xfrm>
            </p:grpSpPr>
            <p:sp>
              <p:nvSpPr>
                <p:cNvPr id="2528" name="Google Shape;2528;p6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9" name="Google Shape;2529;p6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0" name="Google Shape;2530;p6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1" name="Google Shape;2531;p6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2" name="Google Shape;2532;p6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3" name="Google Shape;2533;p6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4" name="Google Shape;2534;p6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35" name="Google Shape;2535;p6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536" name="Google Shape;2536;p6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7" name="Google Shape;2537;p6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38" name="Google Shape;2538;p6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539" name="Google Shape;2539;p6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40" name="Google Shape;2540;p6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41" name="Google Shape;2541;p6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2542" name="Google Shape;2542;p6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43" name="Google Shape;2543;p6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44" name="Google Shape;2544;p6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2545" name="Google Shape;2545;p6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46" name="Google Shape;2546;p6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47" name="Google Shape;2547;p6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48" name="Google Shape;2548;p6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2549" name="Google Shape;2549;p6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0" name="Google Shape;2550;p6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1" name="Google Shape;2551;p6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52" name="Google Shape;2552;p6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2553" name="Google Shape;2553;p6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4" name="Google Shape;2554;p6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5" name="Google Shape;2555;p6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56" name="Google Shape;2556;p6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2557" name="Google Shape;2557;p6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8" name="Google Shape;2558;p6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9" name="Google Shape;2559;p6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60" name="Google Shape;2560;p6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2561" name="Google Shape;2561;p6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2" name="Google Shape;2562;p6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3" name="Google Shape;2563;p6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64" name="Google Shape;2564;p6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2565" name="Google Shape;2565;p6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6" name="Google Shape;2566;p6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7" name="Google Shape;2567;p6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568" name="Google Shape;2568;p6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9" name="Google Shape;2569;p6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0" name="Google Shape;2570;p6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1" name="Google Shape;2571;p6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2" name="Google Shape;2572;p6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3" name="Google Shape;2573;p6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4" name="Google Shape;2574;p6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5" name="Google Shape;2575;p6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6" name="Google Shape;2576;p6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7" name="Google Shape;2577;p6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8" name="Google Shape;2578;p6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9" name="Google Shape;2579;p6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80" name="Google Shape;2580;p6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2581" name="Google Shape;2581;p6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2" name="Google Shape;2582;p6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3" name="Google Shape;2583;p6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4" name="Google Shape;2584;p6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5" name="Google Shape;2585;p6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6" name="Google Shape;2586;p6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7" name="Google Shape;2587;p6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8" name="Google Shape;2588;p6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9" name="Google Shape;2589;p6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0" name="Google Shape;2590;p6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1" name="Google Shape;2591;p6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2" name="Google Shape;2592;p6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93" name="Google Shape;2593;p6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2594" name="Google Shape;2594;p6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5" name="Google Shape;2595;p6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6" name="Google Shape;2596;p6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7" name="Google Shape;2597;p6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8" name="Google Shape;2598;p6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9" name="Google Shape;2599;p6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0" name="Google Shape;2600;p6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1" name="Google Shape;2601;p6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2" name="Google Shape;2602;p6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3" name="Google Shape;2603;p6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4" name="Google Shape;2604;p6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5" name="Google Shape;2605;p6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06" name="Google Shape;2606;p6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2607" name="Google Shape;2607;p6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8" name="Google Shape;2608;p6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9" name="Google Shape;2609;p6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0" name="Google Shape;2610;p6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1" name="Google Shape;2611;p6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2" name="Google Shape;2612;p6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3" name="Google Shape;2613;p6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4" name="Google Shape;2614;p6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15" name="Google Shape;2615;p6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2616" name="Google Shape;2616;p6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7" name="Google Shape;2617;p6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8" name="Google Shape;2618;p6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9" name="Google Shape;2619;p6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0" name="Google Shape;2620;p6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1" name="Google Shape;2621;p6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2" name="Google Shape;2622;p6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3" name="Google Shape;2623;p6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24" name="Google Shape;2624;p6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5" name="Google Shape;2625;p6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6" name="Google Shape;2626;p6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7" name="Google Shape;2627;p6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8" name="Google Shape;2628;p6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9" name="Google Shape;2629;p6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30" name="Google Shape;2630;p6"/>
            <p:cNvGrpSpPr/>
            <p:nvPr/>
          </p:nvGrpSpPr>
          <p:grpSpPr>
            <a:xfrm>
              <a:off x="8428900" y="188889"/>
              <a:ext cx="891045" cy="885900"/>
              <a:chOff x="8428900" y="188889"/>
              <a:chExt cx="891045" cy="885900"/>
            </a:xfrm>
          </p:grpSpPr>
          <p:cxnSp>
            <p:nvCxnSpPr>
              <p:cNvPr id="2631" name="Google Shape;2631;p6"/>
              <p:cNvCxnSpPr>
                <a:endCxn id="2632" idx="0"/>
              </p:cNvCxnSpPr>
              <p:nvPr/>
            </p:nvCxnSpPr>
            <p:spPr>
              <a:xfrm>
                <a:off x="8870995" y="188889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33" name="Google Shape;2633;p6"/>
              <p:cNvSpPr/>
              <p:nvPr/>
            </p:nvSpPr>
            <p:spPr>
              <a:xfrm>
                <a:off x="8428900" y="189744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632" name="Google Shape;2632;p6"/>
              <p:cNvSpPr/>
              <p:nvPr/>
            </p:nvSpPr>
            <p:spPr>
              <a:xfrm>
                <a:off x="8562445" y="323289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2634" name="Google Shape;2634;p6"/>
              <p:cNvCxnSpPr>
                <a:stCxn id="2632" idx="1"/>
              </p:cNvCxnSpPr>
              <p:nvPr/>
            </p:nvCxnSpPr>
            <p:spPr>
              <a:xfrm rot="10800000">
                <a:off x="8428945" y="631839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35" name="Google Shape;2635;p6"/>
              <p:cNvCxnSpPr>
                <a:stCxn id="2632" idx="3"/>
              </p:cNvCxnSpPr>
              <p:nvPr/>
            </p:nvCxnSpPr>
            <p:spPr>
              <a:xfrm>
                <a:off x="9179545" y="631839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36" name="Google Shape;2636;p6"/>
              <p:cNvCxnSpPr>
                <a:stCxn id="2632" idx="2"/>
              </p:cNvCxnSpPr>
              <p:nvPr/>
            </p:nvCxnSpPr>
            <p:spPr>
              <a:xfrm>
                <a:off x="8870995" y="940389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8" name="Google Shape;2638;p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7"/>
          <p:cNvSpPr txBox="1"/>
          <p:nvPr>
            <p:ph type="title"/>
          </p:nvPr>
        </p:nvSpPr>
        <p:spPr>
          <a:xfrm>
            <a:off x="720000" y="957600"/>
            <a:ext cx="3893700" cy="10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0" name="Google Shape;2640;p7"/>
          <p:cNvSpPr txBox="1"/>
          <p:nvPr>
            <p:ph idx="1" type="body"/>
          </p:nvPr>
        </p:nvSpPr>
        <p:spPr>
          <a:xfrm>
            <a:off x="720000" y="1928400"/>
            <a:ext cx="38937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641" name="Google Shape;2641;p7"/>
          <p:cNvSpPr/>
          <p:nvPr>
            <p:ph idx="2" type="pic"/>
          </p:nvPr>
        </p:nvSpPr>
        <p:spPr>
          <a:xfrm>
            <a:off x="4711950" y="800850"/>
            <a:ext cx="4088100" cy="3541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grpSp>
        <p:nvGrpSpPr>
          <p:cNvPr id="2642" name="Google Shape;2642;p7"/>
          <p:cNvGrpSpPr/>
          <p:nvPr/>
        </p:nvGrpSpPr>
        <p:grpSpPr>
          <a:xfrm>
            <a:off x="7588316" y="3571164"/>
            <a:ext cx="1776936" cy="1770742"/>
            <a:chOff x="7588316" y="3571164"/>
            <a:chExt cx="1776936" cy="1770742"/>
          </a:xfrm>
        </p:grpSpPr>
        <p:cxnSp>
          <p:nvCxnSpPr>
            <p:cNvPr id="2643" name="Google Shape;2643;p7"/>
            <p:cNvCxnSpPr>
              <a:stCxn id="2644" idx="0"/>
            </p:cNvCxnSpPr>
            <p:nvPr/>
          </p:nvCxnSpPr>
          <p:spPr>
            <a:xfrm>
              <a:off x="8913302" y="5205406"/>
              <a:ext cx="0" cy="136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5" name="Google Shape;2645;p7"/>
            <p:cNvCxnSpPr>
              <a:stCxn id="2646" idx="0"/>
            </p:cNvCxnSpPr>
            <p:nvPr/>
          </p:nvCxnSpPr>
          <p:spPr>
            <a:xfrm>
              <a:off x="8029960" y="5205406"/>
              <a:ext cx="0" cy="1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7" name="Google Shape;2647;p7"/>
            <p:cNvCxnSpPr>
              <a:stCxn id="2648" idx="2"/>
            </p:cNvCxnSpPr>
            <p:nvPr/>
          </p:nvCxnSpPr>
          <p:spPr>
            <a:xfrm rot="10800000">
              <a:off x="8913302" y="3571164"/>
              <a:ext cx="0" cy="1344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49" name="Google Shape;2649;p7"/>
            <p:cNvGrpSpPr/>
            <p:nvPr/>
          </p:nvGrpSpPr>
          <p:grpSpPr>
            <a:xfrm>
              <a:off x="7588316" y="3572258"/>
              <a:ext cx="1776936" cy="1766542"/>
              <a:chOff x="7588316" y="3572258"/>
              <a:chExt cx="1776936" cy="1766542"/>
            </a:xfrm>
          </p:grpSpPr>
          <p:sp>
            <p:nvSpPr>
              <p:cNvPr id="2650" name="Google Shape;2650;p7"/>
              <p:cNvSpPr/>
              <p:nvPr/>
            </p:nvSpPr>
            <p:spPr>
              <a:xfrm flipH="1" rot="10800000">
                <a:off x="7588316" y="4455600"/>
                <a:ext cx="883200" cy="883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646" name="Google Shape;2646;p7"/>
              <p:cNvSpPr/>
              <p:nvPr/>
            </p:nvSpPr>
            <p:spPr>
              <a:xfrm flipH="1" rot="10800000">
                <a:off x="7721710" y="4588906"/>
                <a:ext cx="616500" cy="6165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651" name="Google Shape;2651;p7"/>
              <p:cNvSpPr/>
              <p:nvPr/>
            </p:nvSpPr>
            <p:spPr>
              <a:xfrm flipH="1" rot="10800000">
                <a:off x="8471657" y="4455600"/>
                <a:ext cx="883200" cy="883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644" name="Google Shape;2644;p7"/>
              <p:cNvSpPr/>
              <p:nvPr/>
            </p:nvSpPr>
            <p:spPr>
              <a:xfrm flipH="1" rot="10800000">
                <a:off x="8605052" y="4588906"/>
                <a:ext cx="616500" cy="6165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652" name="Google Shape;2652;p7"/>
              <p:cNvSpPr/>
              <p:nvPr/>
            </p:nvSpPr>
            <p:spPr>
              <a:xfrm flipH="1" rot="10800000">
                <a:off x="8471657" y="3572258"/>
                <a:ext cx="883200" cy="883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648" name="Google Shape;2648;p7"/>
              <p:cNvSpPr/>
              <p:nvPr/>
            </p:nvSpPr>
            <p:spPr>
              <a:xfrm flipH="1" rot="10800000">
                <a:off x="8605052" y="3705564"/>
                <a:ext cx="616500" cy="6165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2653" name="Google Shape;2653;p7"/>
              <p:cNvCxnSpPr>
                <a:stCxn id="2650" idx="2"/>
                <a:endCxn id="2652" idx="5"/>
              </p:cNvCxnSpPr>
              <p:nvPr/>
            </p:nvCxnSpPr>
            <p:spPr>
              <a:xfrm flipH="1" rot="10800000">
                <a:off x="8143584" y="4127400"/>
                <a:ext cx="328200" cy="32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4" name="Google Shape;2654;p7"/>
              <p:cNvCxnSpPr>
                <a:endCxn id="2646" idx="1"/>
              </p:cNvCxnSpPr>
              <p:nvPr/>
            </p:nvCxnSpPr>
            <p:spPr>
              <a:xfrm>
                <a:off x="7593310" y="4897156"/>
                <a:ext cx="128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5" name="Google Shape;2655;p7"/>
              <p:cNvCxnSpPr>
                <a:stCxn id="2646" idx="3"/>
                <a:endCxn id="2644" idx="1"/>
              </p:cNvCxnSpPr>
              <p:nvPr/>
            </p:nvCxnSpPr>
            <p:spPr>
              <a:xfrm>
                <a:off x="8338210" y="4897156"/>
                <a:ext cx="266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6" name="Google Shape;2656;p7"/>
              <p:cNvCxnSpPr>
                <a:stCxn id="2644" idx="2"/>
                <a:endCxn id="2648" idx="0"/>
              </p:cNvCxnSpPr>
              <p:nvPr/>
            </p:nvCxnSpPr>
            <p:spPr>
              <a:xfrm rot="10800000">
                <a:off x="8913302" y="4322206"/>
                <a:ext cx="0" cy="26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7" name="Google Shape;2657;p7"/>
              <p:cNvCxnSpPr>
                <a:stCxn id="2644" idx="3"/>
              </p:cNvCxnSpPr>
              <p:nvPr/>
            </p:nvCxnSpPr>
            <p:spPr>
              <a:xfrm>
                <a:off x="9221552" y="4897156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8" name="Google Shape;2658;p7"/>
              <p:cNvCxnSpPr>
                <a:stCxn id="2646" idx="2"/>
              </p:cNvCxnSpPr>
              <p:nvPr/>
            </p:nvCxnSpPr>
            <p:spPr>
              <a:xfrm rot="10800000">
                <a:off x="8029960" y="4451206"/>
                <a:ext cx="0" cy="13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9" name="Google Shape;2659;p7"/>
              <p:cNvCxnSpPr>
                <a:stCxn id="2648" idx="1"/>
              </p:cNvCxnSpPr>
              <p:nvPr/>
            </p:nvCxnSpPr>
            <p:spPr>
              <a:xfrm rot="10800000">
                <a:off x="8473652" y="4013814"/>
                <a:ext cx="13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0" name="Google Shape;2660;p7"/>
              <p:cNvCxnSpPr>
                <a:stCxn id="2648" idx="3"/>
              </p:cNvCxnSpPr>
              <p:nvPr/>
            </p:nvCxnSpPr>
            <p:spPr>
              <a:xfrm>
                <a:off x="9221552" y="4013814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661" name="Google Shape;2661;p7"/>
              <p:cNvGrpSpPr/>
              <p:nvPr/>
            </p:nvGrpSpPr>
            <p:grpSpPr>
              <a:xfrm>
                <a:off x="8283535" y="4322024"/>
                <a:ext cx="376411" cy="266951"/>
                <a:chOff x="4033839" y="1966912"/>
                <a:chExt cx="4122796" cy="2923888"/>
              </a:xfrm>
            </p:grpSpPr>
            <p:sp>
              <p:nvSpPr>
                <p:cNvPr id="2662" name="Google Shape;2662;p7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3" name="Google Shape;2663;p7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4" name="Google Shape;2664;p7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5" name="Google Shape;2665;p7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6" name="Google Shape;2666;p7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7" name="Google Shape;2667;p7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8" name="Google Shape;2668;p7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69" name="Google Shape;2669;p7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670" name="Google Shape;2670;p7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1" name="Google Shape;2671;p7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72" name="Google Shape;2672;p7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673" name="Google Shape;2673;p7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4" name="Google Shape;2674;p7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75" name="Google Shape;2675;p7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2676" name="Google Shape;2676;p7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7" name="Google Shape;2677;p7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78" name="Google Shape;2678;p7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2679" name="Google Shape;2679;p7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0" name="Google Shape;2680;p7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1" name="Google Shape;2681;p7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82" name="Google Shape;2682;p7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2683" name="Google Shape;2683;p7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4" name="Google Shape;2684;p7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5" name="Google Shape;2685;p7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86" name="Google Shape;2686;p7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2687" name="Google Shape;2687;p7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8" name="Google Shape;2688;p7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9" name="Google Shape;2689;p7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0" name="Google Shape;2690;p7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2691" name="Google Shape;2691;p7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2" name="Google Shape;2692;p7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3" name="Google Shape;2693;p7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4" name="Google Shape;2694;p7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2695" name="Google Shape;2695;p7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6" name="Google Shape;2696;p7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7" name="Google Shape;2697;p7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8" name="Google Shape;2698;p7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2699" name="Google Shape;2699;p7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0" name="Google Shape;2700;p7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1" name="Google Shape;2701;p7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02" name="Google Shape;2702;p7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3" name="Google Shape;2703;p7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4" name="Google Shape;2704;p7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5" name="Google Shape;2705;p7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6" name="Google Shape;2706;p7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7" name="Google Shape;2707;p7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8" name="Google Shape;2708;p7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9" name="Google Shape;2709;p7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0" name="Google Shape;2710;p7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1" name="Google Shape;2711;p7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2" name="Google Shape;2712;p7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3" name="Google Shape;2713;p7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14" name="Google Shape;2714;p7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2715" name="Google Shape;2715;p7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6" name="Google Shape;2716;p7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7" name="Google Shape;2717;p7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8" name="Google Shape;2718;p7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9" name="Google Shape;2719;p7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0" name="Google Shape;2720;p7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1" name="Google Shape;2721;p7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2" name="Google Shape;2722;p7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3" name="Google Shape;2723;p7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4" name="Google Shape;2724;p7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5" name="Google Shape;2725;p7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6" name="Google Shape;2726;p7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27" name="Google Shape;2727;p7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2728" name="Google Shape;2728;p7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9" name="Google Shape;2729;p7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0" name="Google Shape;2730;p7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1" name="Google Shape;2731;p7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2" name="Google Shape;2732;p7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3" name="Google Shape;2733;p7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4" name="Google Shape;2734;p7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5" name="Google Shape;2735;p7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6" name="Google Shape;2736;p7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7" name="Google Shape;2737;p7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8" name="Google Shape;2738;p7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9" name="Google Shape;2739;p7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40" name="Google Shape;2740;p7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2741" name="Google Shape;2741;p7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2" name="Google Shape;2742;p7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3" name="Google Shape;2743;p7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4" name="Google Shape;2744;p7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5" name="Google Shape;2745;p7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6" name="Google Shape;2746;p7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7" name="Google Shape;2747;p7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8" name="Google Shape;2748;p7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49" name="Google Shape;2749;p7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2750" name="Google Shape;2750;p7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1" name="Google Shape;2751;p7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2" name="Google Shape;2752;p7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3" name="Google Shape;2753;p7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4" name="Google Shape;2754;p7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5" name="Google Shape;2755;p7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6" name="Google Shape;2756;p7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7" name="Google Shape;2757;p7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58" name="Google Shape;2758;p7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7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7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7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7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7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764" name="Google Shape;2764;p7"/>
          <p:cNvGrpSpPr/>
          <p:nvPr/>
        </p:nvGrpSpPr>
        <p:grpSpPr>
          <a:xfrm>
            <a:off x="0" y="-174299"/>
            <a:ext cx="1776720" cy="886500"/>
            <a:chOff x="0" y="-174299"/>
            <a:chExt cx="1776720" cy="886500"/>
          </a:xfrm>
        </p:grpSpPr>
        <p:sp>
          <p:nvSpPr>
            <p:cNvPr id="2765" name="Google Shape;2765;p7"/>
            <p:cNvSpPr/>
            <p:nvPr/>
          </p:nvSpPr>
          <p:spPr>
            <a:xfrm>
              <a:off x="0" y="-174299"/>
              <a:ext cx="886500" cy="886500"/>
            </a:xfrm>
            <a:prstGeom prst="octagon">
              <a:avLst>
                <a:gd fmla="val 3713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133912" y="-40387"/>
              <a:ext cx="618600" cy="618600"/>
            </a:xfrm>
            <a:prstGeom prst="diamond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886508" y="-174299"/>
              <a:ext cx="886500" cy="886500"/>
            </a:xfrm>
            <a:prstGeom prst="octagon">
              <a:avLst>
                <a:gd fmla="val 3713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1020420" y="-40387"/>
              <a:ext cx="618600" cy="618600"/>
            </a:xfrm>
            <a:prstGeom prst="diamond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cxnSp>
          <p:nvCxnSpPr>
            <p:cNvPr id="2769" name="Google Shape;2769;p7"/>
            <p:cNvCxnSpPr/>
            <p:nvPr/>
          </p:nvCxnSpPr>
          <p:spPr>
            <a:xfrm>
              <a:off x="443269" y="-173697"/>
              <a:ext cx="0" cy="133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0" name="Google Shape;2770;p7"/>
            <p:cNvCxnSpPr>
              <a:stCxn id="2766" idx="3"/>
              <a:endCxn id="2768" idx="1"/>
            </p:cNvCxnSpPr>
            <p:nvPr/>
          </p:nvCxnSpPr>
          <p:spPr>
            <a:xfrm>
              <a:off x="752512" y="268913"/>
              <a:ext cx="2679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1" name="Google Shape;2771;p7"/>
            <p:cNvCxnSpPr/>
            <p:nvPr/>
          </p:nvCxnSpPr>
          <p:spPr>
            <a:xfrm rot="10800000">
              <a:off x="1329775" y="-173590"/>
              <a:ext cx="0" cy="133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2" name="Google Shape;2772;p7"/>
            <p:cNvCxnSpPr>
              <a:stCxn id="2766" idx="1"/>
            </p:cNvCxnSpPr>
            <p:nvPr/>
          </p:nvCxnSpPr>
          <p:spPr>
            <a:xfrm rot="10800000">
              <a:off x="6712" y="268913"/>
              <a:ext cx="127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3" name="Google Shape;2773;p7"/>
            <p:cNvCxnSpPr>
              <a:stCxn id="2768" idx="3"/>
            </p:cNvCxnSpPr>
            <p:nvPr/>
          </p:nvCxnSpPr>
          <p:spPr>
            <a:xfrm>
              <a:off x="1639020" y="268913"/>
              <a:ext cx="137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4" name="Google Shape;2774;p7"/>
            <p:cNvCxnSpPr>
              <a:stCxn id="2766" idx="2"/>
            </p:cNvCxnSpPr>
            <p:nvPr/>
          </p:nvCxnSpPr>
          <p:spPr>
            <a:xfrm>
              <a:off x="443212" y="578213"/>
              <a:ext cx="0" cy="133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5" name="Google Shape;2775;p7"/>
            <p:cNvCxnSpPr>
              <a:stCxn id="2768" idx="2"/>
            </p:cNvCxnSpPr>
            <p:nvPr/>
          </p:nvCxnSpPr>
          <p:spPr>
            <a:xfrm>
              <a:off x="1329720" y="578213"/>
              <a:ext cx="0" cy="133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776" name="Google Shape;2776;p7"/>
            <p:cNvGrpSpPr/>
            <p:nvPr/>
          </p:nvGrpSpPr>
          <p:grpSpPr>
            <a:xfrm>
              <a:off x="1140873" y="134992"/>
              <a:ext cx="377648" cy="267828"/>
              <a:chOff x="4033839" y="1966912"/>
              <a:chExt cx="4122796" cy="2923888"/>
            </a:xfrm>
          </p:grpSpPr>
          <p:sp>
            <p:nvSpPr>
              <p:cNvPr id="2777" name="Google Shape;2777;p7"/>
              <p:cNvSpPr/>
              <p:nvPr/>
            </p:nvSpPr>
            <p:spPr>
              <a:xfrm>
                <a:off x="5504691" y="3356978"/>
                <a:ext cx="1181092" cy="1533822"/>
              </a:xfrm>
              <a:custGeom>
                <a:rect b="b" l="l" r="r" t="t"/>
                <a:pathLst>
                  <a:path extrusionOk="0" h="1533822" w="1181092">
                    <a:moveTo>
                      <a:pt x="590546" y="1533823"/>
                    </a:moveTo>
                    <a:cubicBezTo>
                      <a:pt x="583212" y="1533823"/>
                      <a:pt x="581212" y="1528870"/>
                      <a:pt x="576163" y="1515630"/>
                    </a:cubicBezTo>
                    <a:cubicBezTo>
                      <a:pt x="563686" y="1483721"/>
                      <a:pt x="525872" y="1386566"/>
                      <a:pt x="432145" y="1333036"/>
                    </a:cubicBezTo>
                    <a:cubicBezTo>
                      <a:pt x="162207" y="1179112"/>
                      <a:pt x="-11243" y="863834"/>
                      <a:pt x="568" y="548462"/>
                    </a:cubicBezTo>
                    <a:cubicBezTo>
                      <a:pt x="13998" y="190703"/>
                      <a:pt x="270982" y="3727"/>
                      <a:pt x="273554" y="1822"/>
                    </a:cubicBezTo>
                    <a:cubicBezTo>
                      <a:pt x="277840" y="-1226"/>
                      <a:pt x="283746" y="-274"/>
                      <a:pt x="286794" y="4013"/>
                    </a:cubicBezTo>
                    <a:cubicBezTo>
                      <a:pt x="289842" y="8299"/>
                      <a:pt x="288889" y="14204"/>
                      <a:pt x="284603" y="17252"/>
                    </a:cubicBezTo>
                    <a:cubicBezTo>
                      <a:pt x="282127" y="19062"/>
                      <a:pt x="32667" y="200894"/>
                      <a:pt x="19618" y="549033"/>
                    </a:cubicBezTo>
                    <a:cubicBezTo>
                      <a:pt x="8092" y="857453"/>
                      <a:pt x="177638" y="1165777"/>
                      <a:pt x="441575" y="1316367"/>
                    </a:cubicBezTo>
                    <a:cubicBezTo>
                      <a:pt x="533872" y="1369040"/>
                      <a:pt x="574735" y="1460290"/>
                      <a:pt x="590546" y="1500104"/>
                    </a:cubicBezTo>
                    <a:cubicBezTo>
                      <a:pt x="606453" y="1460290"/>
                      <a:pt x="647220" y="1368945"/>
                      <a:pt x="739517" y="1316367"/>
                    </a:cubicBezTo>
                    <a:cubicBezTo>
                      <a:pt x="1003455" y="1165872"/>
                      <a:pt x="1173000" y="857453"/>
                      <a:pt x="1161475" y="549033"/>
                    </a:cubicBezTo>
                    <a:cubicBezTo>
                      <a:pt x="1148425" y="200513"/>
                      <a:pt x="898966" y="19062"/>
                      <a:pt x="896489" y="17252"/>
                    </a:cubicBezTo>
                    <a:cubicBezTo>
                      <a:pt x="892203" y="14204"/>
                      <a:pt x="891251" y="8299"/>
                      <a:pt x="894298" y="4013"/>
                    </a:cubicBezTo>
                    <a:cubicBezTo>
                      <a:pt x="897347" y="-274"/>
                      <a:pt x="903252" y="-1321"/>
                      <a:pt x="907538" y="1822"/>
                    </a:cubicBezTo>
                    <a:cubicBezTo>
                      <a:pt x="910110" y="3632"/>
                      <a:pt x="1167095" y="190607"/>
                      <a:pt x="1180525" y="548462"/>
                    </a:cubicBezTo>
                    <a:cubicBezTo>
                      <a:pt x="1192336" y="863739"/>
                      <a:pt x="1018981" y="1179112"/>
                      <a:pt x="748947" y="1333036"/>
                    </a:cubicBezTo>
                    <a:cubicBezTo>
                      <a:pt x="655221" y="1386471"/>
                      <a:pt x="617407" y="1483626"/>
                      <a:pt x="604929" y="1515630"/>
                    </a:cubicBezTo>
                    <a:cubicBezTo>
                      <a:pt x="599785" y="1528870"/>
                      <a:pt x="597880" y="1533823"/>
                      <a:pt x="590451" y="15338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8" name="Google Shape;2778;p7"/>
              <p:cNvSpPr/>
              <p:nvPr/>
            </p:nvSpPr>
            <p:spPr>
              <a:xfrm>
                <a:off x="5659871" y="2592132"/>
                <a:ext cx="870731" cy="877252"/>
              </a:xfrm>
              <a:custGeom>
                <a:rect b="b" l="l" r="r" t="t"/>
                <a:pathLst>
                  <a:path extrusionOk="0" h="877252" w="870731">
                    <a:moveTo>
                      <a:pt x="435366" y="877253"/>
                    </a:moveTo>
                    <a:cubicBezTo>
                      <a:pt x="223149" y="877253"/>
                      <a:pt x="117707" y="788480"/>
                      <a:pt x="66653" y="714089"/>
                    </a:cubicBezTo>
                    <a:cubicBezTo>
                      <a:pt x="-9357" y="603218"/>
                      <a:pt x="-21263" y="443008"/>
                      <a:pt x="35601" y="295846"/>
                    </a:cubicBezTo>
                    <a:cubicBezTo>
                      <a:pt x="119993" y="77533"/>
                      <a:pt x="303730" y="0"/>
                      <a:pt x="435366" y="0"/>
                    </a:cubicBezTo>
                    <a:cubicBezTo>
                      <a:pt x="567001" y="0"/>
                      <a:pt x="750739" y="77438"/>
                      <a:pt x="835130" y="295846"/>
                    </a:cubicBezTo>
                    <a:lnTo>
                      <a:pt x="835130" y="295846"/>
                    </a:lnTo>
                    <a:cubicBezTo>
                      <a:pt x="891994" y="443008"/>
                      <a:pt x="880088" y="603218"/>
                      <a:pt x="804079" y="714089"/>
                    </a:cubicBezTo>
                    <a:cubicBezTo>
                      <a:pt x="753025" y="788575"/>
                      <a:pt x="647583" y="877253"/>
                      <a:pt x="435366" y="877253"/>
                    </a:cubicBezTo>
                    <a:close/>
                    <a:moveTo>
                      <a:pt x="435366" y="19050"/>
                    </a:moveTo>
                    <a:cubicBezTo>
                      <a:pt x="309731" y="19050"/>
                      <a:pt x="134280" y="93345"/>
                      <a:pt x="53318" y="302705"/>
                    </a:cubicBezTo>
                    <a:cubicBezTo>
                      <a:pt x="-1260" y="444056"/>
                      <a:pt x="9789" y="597503"/>
                      <a:pt x="82274" y="703231"/>
                    </a:cubicBezTo>
                    <a:cubicBezTo>
                      <a:pt x="151806" y="804577"/>
                      <a:pt x="273822" y="858107"/>
                      <a:pt x="435271" y="858107"/>
                    </a:cubicBezTo>
                    <a:cubicBezTo>
                      <a:pt x="596719" y="858107"/>
                      <a:pt x="718830" y="804577"/>
                      <a:pt x="788267" y="703231"/>
                    </a:cubicBezTo>
                    <a:cubicBezTo>
                      <a:pt x="860752" y="597503"/>
                      <a:pt x="871897" y="444056"/>
                      <a:pt x="817223" y="302705"/>
                    </a:cubicBezTo>
                    <a:cubicBezTo>
                      <a:pt x="736356" y="93345"/>
                      <a:pt x="560905" y="19050"/>
                      <a:pt x="435175" y="1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7"/>
              <p:cNvSpPr/>
              <p:nvPr/>
            </p:nvSpPr>
            <p:spPr>
              <a:xfrm>
                <a:off x="5814397" y="2243518"/>
                <a:ext cx="561679" cy="444055"/>
              </a:xfrm>
              <a:custGeom>
                <a:rect b="b" l="l" r="r" t="t"/>
                <a:pathLst>
                  <a:path extrusionOk="0" h="444055" w="561679">
                    <a:moveTo>
                      <a:pt x="280840" y="358235"/>
                    </a:moveTo>
                    <a:cubicBezTo>
                      <a:pt x="361612" y="358235"/>
                      <a:pt x="448670" y="385953"/>
                      <a:pt x="523537" y="444056"/>
                    </a:cubicBezTo>
                    <a:cubicBezTo>
                      <a:pt x="653077" y="163259"/>
                      <a:pt x="422572" y="0"/>
                      <a:pt x="280840" y="0"/>
                    </a:cubicBezTo>
                    <a:cubicBezTo>
                      <a:pt x="139108" y="0"/>
                      <a:pt x="-91397" y="163259"/>
                      <a:pt x="38143" y="444056"/>
                    </a:cubicBezTo>
                    <a:cubicBezTo>
                      <a:pt x="113009" y="385953"/>
                      <a:pt x="200068" y="358235"/>
                      <a:pt x="280840" y="358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0" name="Google Shape;2780;p7"/>
              <p:cNvSpPr/>
              <p:nvPr/>
            </p:nvSpPr>
            <p:spPr>
              <a:xfrm>
                <a:off x="5764466" y="2317942"/>
                <a:ext cx="160615" cy="205324"/>
              </a:xfrm>
              <a:custGeom>
                <a:rect b="b" l="l" r="r" t="t"/>
                <a:pathLst>
                  <a:path extrusionOk="0" h="205324" w="160615">
                    <a:moveTo>
                      <a:pt x="67309" y="205230"/>
                    </a:moveTo>
                    <a:cubicBezTo>
                      <a:pt x="52355" y="205230"/>
                      <a:pt x="38163" y="199800"/>
                      <a:pt x="26733" y="189418"/>
                    </a:cubicBezTo>
                    <a:cubicBezTo>
                      <a:pt x="-5748" y="159986"/>
                      <a:pt x="-9081" y="97216"/>
                      <a:pt x="19208" y="49401"/>
                    </a:cubicBezTo>
                    <a:cubicBezTo>
                      <a:pt x="35305" y="22254"/>
                      <a:pt x="59022" y="4538"/>
                      <a:pt x="84454" y="728"/>
                    </a:cubicBezTo>
                    <a:cubicBezTo>
                      <a:pt x="103028" y="-2034"/>
                      <a:pt x="120744" y="3109"/>
                      <a:pt x="134270" y="15396"/>
                    </a:cubicBezTo>
                    <a:cubicBezTo>
                      <a:pt x="166179" y="44257"/>
                      <a:pt x="169608" y="108456"/>
                      <a:pt x="141795" y="155414"/>
                    </a:cubicBezTo>
                    <a:cubicBezTo>
                      <a:pt x="125507" y="182846"/>
                      <a:pt x="101790" y="200848"/>
                      <a:pt x="76739" y="204563"/>
                    </a:cubicBezTo>
                    <a:cubicBezTo>
                      <a:pt x="73596" y="205039"/>
                      <a:pt x="70357" y="205325"/>
                      <a:pt x="67309" y="205325"/>
                    </a:cubicBezTo>
                    <a:close/>
                    <a:moveTo>
                      <a:pt x="94360" y="19016"/>
                    </a:moveTo>
                    <a:cubicBezTo>
                      <a:pt x="92074" y="19016"/>
                      <a:pt x="89693" y="19206"/>
                      <a:pt x="87312" y="19587"/>
                    </a:cubicBezTo>
                    <a:cubicBezTo>
                      <a:pt x="67881" y="22540"/>
                      <a:pt x="48545" y="37304"/>
                      <a:pt x="35591" y="59211"/>
                    </a:cubicBezTo>
                    <a:cubicBezTo>
                      <a:pt x="11683" y="99597"/>
                      <a:pt x="13398" y="151699"/>
                      <a:pt x="39496" y="175416"/>
                    </a:cubicBezTo>
                    <a:cubicBezTo>
                      <a:pt x="49116" y="184179"/>
                      <a:pt x="61023" y="187704"/>
                      <a:pt x="73881" y="185799"/>
                    </a:cubicBezTo>
                    <a:cubicBezTo>
                      <a:pt x="92931" y="182941"/>
                      <a:pt x="112267" y="167987"/>
                      <a:pt x="125412" y="145794"/>
                    </a:cubicBezTo>
                    <a:cubicBezTo>
                      <a:pt x="148557" y="106741"/>
                      <a:pt x="146748" y="52449"/>
                      <a:pt x="121506" y="29589"/>
                    </a:cubicBezTo>
                    <a:lnTo>
                      <a:pt x="121506" y="29589"/>
                    </a:lnTo>
                    <a:cubicBezTo>
                      <a:pt x="113886" y="22635"/>
                      <a:pt x="104647" y="19111"/>
                      <a:pt x="94360" y="191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7"/>
              <p:cNvSpPr/>
              <p:nvPr/>
            </p:nvSpPr>
            <p:spPr>
              <a:xfrm>
                <a:off x="6265392" y="2317847"/>
                <a:ext cx="160616" cy="205324"/>
              </a:xfrm>
              <a:custGeom>
                <a:rect b="b" l="l" r="r" t="t"/>
                <a:pathLst>
                  <a:path extrusionOk="0" h="205324" w="160616">
                    <a:moveTo>
                      <a:pt x="93307" y="205325"/>
                    </a:moveTo>
                    <a:cubicBezTo>
                      <a:pt x="90164" y="205325"/>
                      <a:pt x="87020" y="205134"/>
                      <a:pt x="83877" y="204563"/>
                    </a:cubicBezTo>
                    <a:cubicBezTo>
                      <a:pt x="58826" y="200753"/>
                      <a:pt x="35109" y="182846"/>
                      <a:pt x="18821" y="155414"/>
                    </a:cubicBezTo>
                    <a:cubicBezTo>
                      <a:pt x="-8992" y="108456"/>
                      <a:pt x="-5563" y="44352"/>
                      <a:pt x="26346" y="15396"/>
                    </a:cubicBezTo>
                    <a:cubicBezTo>
                      <a:pt x="39872" y="3109"/>
                      <a:pt x="57588" y="-2034"/>
                      <a:pt x="76162" y="728"/>
                    </a:cubicBezTo>
                    <a:cubicBezTo>
                      <a:pt x="101594" y="4538"/>
                      <a:pt x="125311" y="22350"/>
                      <a:pt x="141408" y="49401"/>
                    </a:cubicBezTo>
                    <a:cubicBezTo>
                      <a:pt x="169697" y="97216"/>
                      <a:pt x="166364" y="159986"/>
                      <a:pt x="133883" y="189418"/>
                    </a:cubicBezTo>
                    <a:cubicBezTo>
                      <a:pt x="122453" y="199800"/>
                      <a:pt x="108261" y="205230"/>
                      <a:pt x="93307" y="205230"/>
                    </a:cubicBezTo>
                    <a:close/>
                    <a:moveTo>
                      <a:pt x="66256" y="19111"/>
                    </a:moveTo>
                    <a:cubicBezTo>
                      <a:pt x="55969" y="19111"/>
                      <a:pt x="46730" y="22635"/>
                      <a:pt x="39110" y="29589"/>
                    </a:cubicBezTo>
                    <a:lnTo>
                      <a:pt x="39110" y="29589"/>
                    </a:lnTo>
                    <a:cubicBezTo>
                      <a:pt x="13868" y="52449"/>
                      <a:pt x="12059" y="106741"/>
                      <a:pt x="35204" y="145794"/>
                    </a:cubicBezTo>
                    <a:cubicBezTo>
                      <a:pt x="48349" y="167987"/>
                      <a:pt x="67589" y="182941"/>
                      <a:pt x="86735" y="185799"/>
                    </a:cubicBezTo>
                    <a:cubicBezTo>
                      <a:pt x="99593" y="187799"/>
                      <a:pt x="111500" y="184179"/>
                      <a:pt x="121120" y="175416"/>
                    </a:cubicBezTo>
                    <a:cubicBezTo>
                      <a:pt x="147218" y="151794"/>
                      <a:pt x="148933" y="99693"/>
                      <a:pt x="125025" y="59211"/>
                    </a:cubicBezTo>
                    <a:cubicBezTo>
                      <a:pt x="112071" y="37399"/>
                      <a:pt x="92735" y="22540"/>
                      <a:pt x="73304" y="19587"/>
                    </a:cubicBezTo>
                    <a:cubicBezTo>
                      <a:pt x="70923" y="19206"/>
                      <a:pt x="68542" y="19016"/>
                      <a:pt x="66256" y="19016"/>
                    </a:cubicBezTo>
                    <a:close/>
                    <a:moveTo>
                      <a:pt x="32728" y="22540"/>
                    </a:moveTo>
                    <a:lnTo>
                      <a:pt x="32728" y="22540"/>
                    </a:lnTo>
                    <a:lnTo>
                      <a:pt x="32728" y="225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7"/>
              <p:cNvSpPr/>
              <p:nvPr/>
            </p:nvSpPr>
            <p:spPr>
              <a:xfrm>
                <a:off x="5888416" y="2325344"/>
                <a:ext cx="129946" cy="262025"/>
              </a:xfrm>
              <a:custGeom>
                <a:rect b="b" l="l" r="r" t="t"/>
                <a:pathLst>
                  <a:path extrusionOk="0" h="262025" w="129946">
                    <a:moveTo>
                      <a:pt x="6129" y="262026"/>
                    </a:moveTo>
                    <a:cubicBezTo>
                      <a:pt x="3652" y="262026"/>
                      <a:pt x="1652" y="260121"/>
                      <a:pt x="1367" y="257644"/>
                    </a:cubicBezTo>
                    <a:cubicBezTo>
                      <a:pt x="-11683" y="109531"/>
                      <a:pt x="71756" y="33140"/>
                      <a:pt x="122620" y="755"/>
                    </a:cubicBezTo>
                    <a:cubicBezTo>
                      <a:pt x="124810" y="-674"/>
                      <a:pt x="127763" y="-7"/>
                      <a:pt x="129192" y="2184"/>
                    </a:cubicBezTo>
                    <a:cubicBezTo>
                      <a:pt x="130621" y="4374"/>
                      <a:pt x="129954" y="7327"/>
                      <a:pt x="127763" y="8756"/>
                    </a:cubicBezTo>
                    <a:cubicBezTo>
                      <a:pt x="78709" y="39998"/>
                      <a:pt x="-1777" y="113721"/>
                      <a:pt x="10796" y="256787"/>
                    </a:cubicBezTo>
                    <a:cubicBezTo>
                      <a:pt x="10987" y="259359"/>
                      <a:pt x="9082" y="261740"/>
                      <a:pt x="6510" y="261930"/>
                    </a:cubicBezTo>
                    <a:cubicBezTo>
                      <a:pt x="6319" y="261930"/>
                      <a:pt x="6224" y="261930"/>
                      <a:pt x="6129" y="2619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7"/>
              <p:cNvSpPr/>
              <p:nvPr/>
            </p:nvSpPr>
            <p:spPr>
              <a:xfrm>
                <a:off x="6032537" y="2300549"/>
                <a:ext cx="35672" cy="20787"/>
              </a:xfrm>
              <a:custGeom>
                <a:rect b="b" l="l" r="r" t="t"/>
                <a:pathLst>
                  <a:path extrusionOk="0" h="20787" w="35672">
                    <a:moveTo>
                      <a:pt x="4788" y="20788"/>
                    </a:moveTo>
                    <a:cubicBezTo>
                      <a:pt x="3073" y="20788"/>
                      <a:pt x="1359" y="19835"/>
                      <a:pt x="502" y="18216"/>
                    </a:cubicBezTo>
                    <a:cubicBezTo>
                      <a:pt x="-641" y="15835"/>
                      <a:pt x="216" y="12977"/>
                      <a:pt x="2597" y="11834"/>
                    </a:cubicBezTo>
                    <a:cubicBezTo>
                      <a:pt x="18504" y="3738"/>
                      <a:pt x="29077" y="309"/>
                      <a:pt x="29457" y="214"/>
                    </a:cubicBezTo>
                    <a:cubicBezTo>
                      <a:pt x="31934" y="-548"/>
                      <a:pt x="34601" y="785"/>
                      <a:pt x="35458" y="3262"/>
                    </a:cubicBezTo>
                    <a:cubicBezTo>
                      <a:pt x="36220" y="5738"/>
                      <a:pt x="34887" y="8405"/>
                      <a:pt x="32410" y="9263"/>
                    </a:cubicBezTo>
                    <a:cubicBezTo>
                      <a:pt x="32315" y="9263"/>
                      <a:pt x="22028" y="12596"/>
                      <a:pt x="6883" y="20312"/>
                    </a:cubicBezTo>
                    <a:cubicBezTo>
                      <a:pt x="6217" y="20693"/>
                      <a:pt x="5455" y="20788"/>
                      <a:pt x="4693" y="207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84" name="Google Shape;2784;p7"/>
              <p:cNvGrpSpPr/>
              <p:nvPr/>
            </p:nvGrpSpPr>
            <p:grpSpPr>
              <a:xfrm>
                <a:off x="4033839" y="2235503"/>
                <a:ext cx="1707522" cy="1315511"/>
                <a:chOff x="4033839" y="2235503"/>
                <a:chExt cx="1707522" cy="1315511"/>
              </a:xfrm>
            </p:grpSpPr>
            <p:sp>
              <p:nvSpPr>
                <p:cNvPr id="2785" name="Google Shape;2785;p7"/>
                <p:cNvSpPr/>
                <p:nvPr/>
              </p:nvSpPr>
              <p:spPr>
                <a:xfrm>
                  <a:off x="4033839" y="2235503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548161" y="889649"/>
                      </a:moveTo>
                      <a:cubicBezTo>
                        <a:pt x="548161" y="889649"/>
                        <a:pt x="547780" y="889649"/>
                        <a:pt x="547590" y="889649"/>
                      </a:cubicBezTo>
                      <a:cubicBezTo>
                        <a:pt x="406048" y="881171"/>
                        <a:pt x="236313" y="820878"/>
                        <a:pt x="190974" y="784302"/>
                      </a:cubicBezTo>
                      <a:cubicBezTo>
                        <a:pt x="47337" y="668669"/>
                        <a:pt x="-16481" y="424638"/>
                        <a:pt x="3617" y="336532"/>
                      </a:cubicBezTo>
                      <a:cubicBezTo>
                        <a:pt x="22096" y="255379"/>
                        <a:pt x="93724" y="169178"/>
                        <a:pt x="195165" y="105932"/>
                      </a:cubicBezTo>
                      <a:cubicBezTo>
                        <a:pt x="292415" y="45353"/>
                        <a:pt x="500917" y="-45516"/>
                        <a:pt x="804860" y="26588"/>
                      </a:cubicBezTo>
                      <a:cubicBezTo>
                        <a:pt x="1278062" y="138888"/>
                        <a:pt x="1700591" y="576086"/>
                        <a:pt x="1704877" y="580467"/>
                      </a:cubicBezTo>
                      <a:cubicBezTo>
                        <a:pt x="1708497" y="584277"/>
                        <a:pt x="1708402" y="590278"/>
                        <a:pt x="1704592" y="593897"/>
                      </a:cubicBezTo>
                      <a:cubicBezTo>
                        <a:pt x="1700782" y="597517"/>
                        <a:pt x="1694781" y="597422"/>
                        <a:pt x="1691161" y="593612"/>
                      </a:cubicBezTo>
                      <a:cubicBezTo>
                        <a:pt x="1686970" y="589230"/>
                        <a:pt x="1268251" y="156033"/>
                        <a:pt x="800574" y="45162"/>
                      </a:cubicBezTo>
                      <a:cubicBezTo>
                        <a:pt x="503394" y="-25323"/>
                        <a:pt x="300035" y="63164"/>
                        <a:pt x="205261" y="122124"/>
                      </a:cubicBezTo>
                      <a:cubicBezTo>
                        <a:pt x="108011" y="182703"/>
                        <a:pt x="39526" y="264428"/>
                        <a:pt x="22191" y="340818"/>
                      </a:cubicBezTo>
                      <a:cubicBezTo>
                        <a:pt x="3522" y="422733"/>
                        <a:pt x="67054" y="660096"/>
                        <a:pt x="202975" y="769538"/>
                      </a:cubicBezTo>
                      <a:cubicBezTo>
                        <a:pt x="245457" y="803733"/>
                        <a:pt x="413097" y="862598"/>
                        <a:pt x="548733" y="870694"/>
                      </a:cubicBezTo>
                      <a:cubicBezTo>
                        <a:pt x="553972" y="870980"/>
                        <a:pt x="557972" y="875552"/>
                        <a:pt x="557686" y="880790"/>
                      </a:cubicBezTo>
                      <a:cubicBezTo>
                        <a:pt x="557401" y="885839"/>
                        <a:pt x="553210" y="889744"/>
                        <a:pt x="5481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7"/>
                <p:cNvSpPr/>
                <p:nvPr/>
              </p:nvSpPr>
              <p:spPr>
                <a:xfrm>
                  <a:off x="4562258" y="2866685"/>
                  <a:ext cx="1151320" cy="684329"/>
                </a:xfrm>
                <a:custGeom>
                  <a:rect b="b" l="l" r="r" t="t"/>
                  <a:pathLst>
                    <a:path extrusionOk="0" h="684329" w="1151320">
                      <a:moveTo>
                        <a:pt x="298635" y="684330"/>
                      </a:moveTo>
                      <a:cubicBezTo>
                        <a:pt x="130614" y="684330"/>
                        <a:pt x="41555" y="592890"/>
                        <a:pt x="13647" y="496973"/>
                      </a:cubicBezTo>
                      <a:cubicBezTo>
                        <a:pt x="-27025" y="357336"/>
                        <a:pt x="25172" y="147596"/>
                        <a:pt x="144139" y="101876"/>
                      </a:cubicBezTo>
                      <a:cubicBezTo>
                        <a:pt x="318351" y="34915"/>
                        <a:pt x="835178" y="-30522"/>
                        <a:pt x="1143216" y="15294"/>
                      </a:cubicBezTo>
                      <a:cubicBezTo>
                        <a:pt x="1148455" y="16056"/>
                        <a:pt x="1151979" y="20913"/>
                        <a:pt x="1151217" y="26152"/>
                      </a:cubicBezTo>
                      <a:cubicBezTo>
                        <a:pt x="1150455" y="31391"/>
                        <a:pt x="1145598" y="34915"/>
                        <a:pt x="1140359" y="34153"/>
                      </a:cubicBezTo>
                      <a:cubicBezTo>
                        <a:pt x="835083" y="-11281"/>
                        <a:pt x="323209" y="53394"/>
                        <a:pt x="150902" y="119592"/>
                      </a:cubicBezTo>
                      <a:cubicBezTo>
                        <a:pt x="42698" y="161217"/>
                        <a:pt x="-5784" y="362289"/>
                        <a:pt x="31935" y="491639"/>
                      </a:cubicBezTo>
                      <a:cubicBezTo>
                        <a:pt x="62319" y="595747"/>
                        <a:pt x="171476" y="693950"/>
                        <a:pt x="386931" y="657374"/>
                      </a:cubicBezTo>
                      <a:cubicBezTo>
                        <a:pt x="667633" y="609558"/>
                        <a:pt x="1092162" y="206270"/>
                        <a:pt x="1096449" y="202174"/>
                      </a:cubicBezTo>
                      <a:cubicBezTo>
                        <a:pt x="1100259" y="198555"/>
                        <a:pt x="1106259" y="198650"/>
                        <a:pt x="1109879" y="202460"/>
                      </a:cubicBezTo>
                      <a:cubicBezTo>
                        <a:pt x="1113498" y="206270"/>
                        <a:pt x="1113403" y="212271"/>
                        <a:pt x="1109593" y="215890"/>
                      </a:cubicBezTo>
                      <a:cubicBezTo>
                        <a:pt x="1092067" y="232654"/>
                        <a:pt x="676587" y="627370"/>
                        <a:pt x="390075" y="676043"/>
                      </a:cubicBezTo>
                      <a:cubicBezTo>
                        <a:pt x="357309" y="681663"/>
                        <a:pt x="326829" y="684234"/>
                        <a:pt x="298635" y="6842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87" name="Google Shape;2787;p7"/>
              <p:cNvGrpSpPr/>
              <p:nvPr/>
            </p:nvGrpSpPr>
            <p:grpSpPr>
              <a:xfrm>
                <a:off x="4033839" y="2235503"/>
                <a:ext cx="1707522" cy="1315511"/>
                <a:chOff x="4033839" y="2235503"/>
                <a:chExt cx="1707522" cy="1315511"/>
              </a:xfrm>
            </p:grpSpPr>
            <p:sp>
              <p:nvSpPr>
                <p:cNvPr id="2788" name="Google Shape;2788;p7"/>
                <p:cNvSpPr/>
                <p:nvPr/>
              </p:nvSpPr>
              <p:spPr>
                <a:xfrm>
                  <a:off x="4033839" y="2235503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548161" y="889649"/>
                      </a:moveTo>
                      <a:cubicBezTo>
                        <a:pt x="548161" y="889649"/>
                        <a:pt x="547780" y="889649"/>
                        <a:pt x="547590" y="889649"/>
                      </a:cubicBezTo>
                      <a:cubicBezTo>
                        <a:pt x="406048" y="881171"/>
                        <a:pt x="236313" y="820878"/>
                        <a:pt x="190974" y="784302"/>
                      </a:cubicBezTo>
                      <a:cubicBezTo>
                        <a:pt x="47337" y="668669"/>
                        <a:pt x="-16481" y="424638"/>
                        <a:pt x="3617" y="336532"/>
                      </a:cubicBezTo>
                      <a:cubicBezTo>
                        <a:pt x="22096" y="255379"/>
                        <a:pt x="93724" y="169178"/>
                        <a:pt x="195165" y="105932"/>
                      </a:cubicBezTo>
                      <a:cubicBezTo>
                        <a:pt x="292415" y="45353"/>
                        <a:pt x="500917" y="-45516"/>
                        <a:pt x="804860" y="26588"/>
                      </a:cubicBezTo>
                      <a:cubicBezTo>
                        <a:pt x="1278062" y="138888"/>
                        <a:pt x="1700591" y="576086"/>
                        <a:pt x="1704877" y="580467"/>
                      </a:cubicBezTo>
                      <a:cubicBezTo>
                        <a:pt x="1708497" y="584277"/>
                        <a:pt x="1708402" y="590278"/>
                        <a:pt x="1704592" y="593897"/>
                      </a:cubicBezTo>
                      <a:cubicBezTo>
                        <a:pt x="1700782" y="597517"/>
                        <a:pt x="1694781" y="597422"/>
                        <a:pt x="1691161" y="593612"/>
                      </a:cubicBezTo>
                      <a:cubicBezTo>
                        <a:pt x="1686970" y="589230"/>
                        <a:pt x="1268251" y="156033"/>
                        <a:pt x="800574" y="45162"/>
                      </a:cubicBezTo>
                      <a:cubicBezTo>
                        <a:pt x="503394" y="-25323"/>
                        <a:pt x="300035" y="63164"/>
                        <a:pt x="205261" y="122124"/>
                      </a:cubicBezTo>
                      <a:cubicBezTo>
                        <a:pt x="108011" y="182703"/>
                        <a:pt x="39526" y="264428"/>
                        <a:pt x="22191" y="340818"/>
                      </a:cubicBezTo>
                      <a:cubicBezTo>
                        <a:pt x="3522" y="422733"/>
                        <a:pt x="67054" y="660096"/>
                        <a:pt x="202975" y="769538"/>
                      </a:cubicBezTo>
                      <a:cubicBezTo>
                        <a:pt x="245457" y="803733"/>
                        <a:pt x="413097" y="862598"/>
                        <a:pt x="548733" y="870694"/>
                      </a:cubicBezTo>
                      <a:cubicBezTo>
                        <a:pt x="553972" y="870980"/>
                        <a:pt x="557972" y="875552"/>
                        <a:pt x="557686" y="880790"/>
                      </a:cubicBezTo>
                      <a:cubicBezTo>
                        <a:pt x="557401" y="885839"/>
                        <a:pt x="553210" y="889744"/>
                        <a:pt x="5481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7"/>
                <p:cNvSpPr/>
                <p:nvPr/>
              </p:nvSpPr>
              <p:spPr>
                <a:xfrm>
                  <a:off x="4562258" y="2866685"/>
                  <a:ext cx="1151320" cy="684329"/>
                </a:xfrm>
                <a:custGeom>
                  <a:rect b="b" l="l" r="r" t="t"/>
                  <a:pathLst>
                    <a:path extrusionOk="0" h="684329" w="1151320">
                      <a:moveTo>
                        <a:pt x="298635" y="684330"/>
                      </a:moveTo>
                      <a:cubicBezTo>
                        <a:pt x="130614" y="684330"/>
                        <a:pt x="41555" y="592890"/>
                        <a:pt x="13647" y="496973"/>
                      </a:cubicBezTo>
                      <a:cubicBezTo>
                        <a:pt x="-27025" y="357336"/>
                        <a:pt x="25172" y="147596"/>
                        <a:pt x="144139" y="101876"/>
                      </a:cubicBezTo>
                      <a:cubicBezTo>
                        <a:pt x="318351" y="34915"/>
                        <a:pt x="835178" y="-30522"/>
                        <a:pt x="1143216" y="15294"/>
                      </a:cubicBezTo>
                      <a:cubicBezTo>
                        <a:pt x="1148455" y="16056"/>
                        <a:pt x="1151979" y="20913"/>
                        <a:pt x="1151217" y="26152"/>
                      </a:cubicBezTo>
                      <a:cubicBezTo>
                        <a:pt x="1150455" y="31391"/>
                        <a:pt x="1145598" y="34915"/>
                        <a:pt x="1140359" y="34153"/>
                      </a:cubicBezTo>
                      <a:cubicBezTo>
                        <a:pt x="835083" y="-11281"/>
                        <a:pt x="323209" y="53394"/>
                        <a:pt x="150902" y="119592"/>
                      </a:cubicBezTo>
                      <a:cubicBezTo>
                        <a:pt x="42698" y="161217"/>
                        <a:pt x="-5784" y="362289"/>
                        <a:pt x="31935" y="491639"/>
                      </a:cubicBezTo>
                      <a:cubicBezTo>
                        <a:pt x="62319" y="595747"/>
                        <a:pt x="171476" y="693950"/>
                        <a:pt x="386931" y="657374"/>
                      </a:cubicBezTo>
                      <a:cubicBezTo>
                        <a:pt x="667633" y="609558"/>
                        <a:pt x="1092162" y="206270"/>
                        <a:pt x="1096449" y="202174"/>
                      </a:cubicBezTo>
                      <a:cubicBezTo>
                        <a:pt x="1100259" y="198555"/>
                        <a:pt x="1106259" y="198650"/>
                        <a:pt x="1109879" y="202460"/>
                      </a:cubicBezTo>
                      <a:cubicBezTo>
                        <a:pt x="1113498" y="206270"/>
                        <a:pt x="1113403" y="212271"/>
                        <a:pt x="1109593" y="215890"/>
                      </a:cubicBezTo>
                      <a:cubicBezTo>
                        <a:pt x="1092067" y="232654"/>
                        <a:pt x="676587" y="627370"/>
                        <a:pt x="390075" y="676043"/>
                      </a:cubicBezTo>
                      <a:cubicBezTo>
                        <a:pt x="357309" y="681663"/>
                        <a:pt x="326829" y="684234"/>
                        <a:pt x="298635" y="6842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90" name="Google Shape;2790;p7"/>
              <p:cNvGrpSpPr/>
              <p:nvPr/>
            </p:nvGrpSpPr>
            <p:grpSpPr>
              <a:xfrm>
                <a:off x="6449113" y="2235408"/>
                <a:ext cx="1707522" cy="1315701"/>
                <a:chOff x="6449113" y="2235408"/>
                <a:chExt cx="1707522" cy="1315701"/>
              </a:xfrm>
            </p:grpSpPr>
            <p:sp>
              <p:nvSpPr>
                <p:cNvPr id="2791" name="Google Shape;2791;p7"/>
                <p:cNvSpPr/>
                <p:nvPr/>
              </p:nvSpPr>
              <p:spPr>
                <a:xfrm>
                  <a:off x="6449113" y="2235408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1159361" y="889744"/>
                      </a:moveTo>
                      <a:cubicBezTo>
                        <a:pt x="1154313" y="889744"/>
                        <a:pt x="1150122" y="885839"/>
                        <a:pt x="1149836" y="880790"/>
                      </a:cubicBezTo>
                      <a:cubicBezTo>
                        <a:pt x="1149550" y="875552"/>
                        <a:pt x="1153551" y="871075"/>
                        <a:pt x="1158790" y="870694"/>
                      </a:cubicBezTo>
                      <a:cubicBezTo>
                        <a:pt x="1294521" y="862598"/>
                        <a:pt x="1462161" y="803733"/>
                        <a:pt x="1504547" y="769538"/>
                      </a:cubicBezTo>
                      <a:cubicBezTo>
                        <a:pt x="1640469" y="660096"/>
                        <a:pt x="1703905" y="422733"/>
                        <a:pt x="1685332" y="340818"/>
                      </a:cubicBezTo>
                      <a:cubicBezTo>
                        <a:pt x="1667996" y="264523"/>
                        <a:pt x="1599511" y="182703"/>
                        <a:pt x="1502261" y="122124"/>
                      </a:cubicBezTo>
                      <a:cubicBezTo>
                        <a:pt x="1407487" y="63069"/>
                        <a:pt x="1204224" y="-25323"/>
                        <a:pt x="906949" y="45162"/>
                      </a:cubicBezTo>
                      <a:cubicBezTo>
                        <a:pt x="439271" y="156128"/>
                        <a:pt x="20552" y="589325"/>
                        <a:pt x="16361" y="593612"/>
                      </a:cubicBezTo>
                      <a:cubicBezTo>
                        <a:pt x="12742" y="597422"/>
                        <a:pt x="6646" y="597517"/>
                        <a:pt x="2931" y="593897"/>
                      </a:cubicBezTo>
                      <a:cubicBezTo>
                        <a:pt x="-879" y="590278"/>
                        <a:pt x="-974" y="584182"/>
                        <a:pt x="2645" y="580467"/>
                      </a:cubicBezTo>
                      <a:cubicBezTo>
                        <a:pt x="6836" y="576086"/>
                        <a:pt x="429460" y="138888"/>
                        <a:pt x="902662" y="26588"/>
                      </a:cubicBezTo>
                      <a:cubicBezTo>
                        <a:pt x="1206605" y="-45516"/>
                        <a:pt x="1415107" y="45353"/>
                        <a:pt x="1512358" y="105932"/>
                      </a:cubicBezTo>
                      <a:cubicBezTo>
                        <a:pt x="1613799" y="169178"/>
                        <a:pt x="1685427" y="255379"/>
                        <a:pt x="1703905" y="336532"/>
                      </a:cubicBezTo>
                      <a:cubicBezTo>
                        <a:pt x="1724003" y="424638"/>
                        <a:pt x="1660186" y="668669"/>
                        <a:pt x="1516549" y="784397"/>
                      </a:cubicBezTo>
                      <a:cubicBezTo>
                        <a:pt x="1471210" y="820973"/>
                        <a:pt x="1301474" y="881267"/>
                        <a:pt x="1159933" y="889744"/>
                      </a:cubicBezTo>
                      <a:cubicBezTo>
                        <a:pt x="1159742" y="889744"/>
                        <a:pt x="1159552" y="889744"/>
                        <a:pt x="11593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7"/>
                <p:cNvSpPr/>
                <p:nvPr/>
              </p:nvSpPr>
              <p:spPr>
                <a:xfrm>
                  <a:off x="6476898" y="2866729"/>
                  <a:ext cx="1151318" cy="684380"/>
                </a:xfrm>
                <a:custGeom>
                  <a:rect b="b" l="l" r="r" t="t"/>
                  <a:pathLst>
                    <a:path extrusionOk="0" h="684380" w="1151318">
                      <a:moveTo>
                        <a:pt x="852684" y="684285"/>
                      </a:moveTo>
                      <a:cubicBezTo>
                        <a:pt x="824490" y="684285"/>
                        <a:pt x="794010" y="681714"/>
                        <a:pt x="761244" y="676094"/>
                      </a:cubicBezTo>
                      <a:cubicBezTo>
                        <a:pt x="474827" y="627326"/>
                        <a:pt x="59347" y="232705"/>
                        <a:pt x="41726" y="215941"/>
                      </a:cubicBezTo>
                      <a:cubicBezTo>
                        <a:pt x="37916" y="212322"/>
                        <a:pt x="37820" y="206321"/>
                        <a:pt x="41440" y="202511"/>
                      </a:cubicBezTo>
                      <a:cubicBezTo>
                        <a:pt x="45059" y="198701"/>
                        <a:pt x="51060" y="198606"/>
                        <a:pt x="54870" y="202225"/>
                      </a:cubicBezTo>
                      <a:cubicBezTo>
                        <a:pt x="59156" y="206321"/>
                        <a:pt x="483685" y="609609"/>
                        <a:pt x="764387" y="657425"/>
                      </a:cubicBezTo>
                      <a:cubicBezTo>
                        <a:pt x="979748" y="694001"/>
                        <a:pt x="1088999" y="595893"/>
                        <a:pt x="1119384" y="491690"/>
                      </a:cubicBezTo>
                      <a:cubicBezTo>
                        <a:pt x="1157103" y="362340"/>
                        <a:pt x="1108621" y="161268"/>
                        <a:pt x="1000417" y="119643"/>
                      </a:cubicBezTo>
                      <a:cubicBezTo>
                        <a:pt x="828110" y="53349"/>
                        <a:pt x="316236" y="-11325"/>
                        <a:pt x="10960" y="34204"/>
                      </a:cubicBezTo>
                      <a:cubicBezTo>
                        <a:pt x="5816" y="34966"/>
                        <a:pt x="959" y="31347"/>
                        <a:pt x="101" y="26203"/>
                      </a:cubicBezTo>
                      <a:cubicBezTo>
                        <a:pt x="-661" y="20964"/>
                        <a:pt x="2959" y="16107"/>
                        <a:pt x="8102" y="15345"/>
                      </a:cubicBezTo>
                      <a:cubicBezTo>
                        <a:pt x="316141" y="-30566"/>
                        <a:pt x="833063" y="34871"/>
                        <a:pt x="1007180" y="101927"/>
                      </a:cubicBezTo>
                      <a:cubicBezTo>
                        <a:pt x="1126147" y="147647"/>
                        <a:pt x="1178344" y="357387"/>
                        <a:pt x="1137672" y="497024"/>
                      </a:cubicBezTo>
                      <a:cubicBezTo>
                        <a:pt x="1109764" y="592941"/>
                        <a:pt x="1020610" y="684285"/>
                        <a:pt x="852684" y="684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93" name="Google Shape;2793;p7"/>
              <p:cNvGrpSpPr/>
              <p:nvPr/>
            </p:nvGrpSpPr>
            <p:grpSpPr>
              <a:xfrm>
                <a:off x="5364624" y="2002414"/>
                <a:ext cx="450578" cy="753834"/>
                <a:chOff x="5364624" y="2002414"/>
                <a:chExt cx="450578" cy="753834"/>
              </a:xfrm>
            </p:grpSpPr>
            <p:sp>
              <p:nvSpPr>
                <p:cNvPr id="2794" name="Google Shape;2794;p7"/>
                <p:cNvSpPr/>
                <p:nvPr/>
              </p:nvSpPr>
              <p:spPr>
                <a:xfrm>
                  <a:off x="5537776" y="2446529"/>
                  <a:ext cx="277426" cy="309719"/>
                </a:xfrm>
                <a:custGeom>
                  <a:rect b="b" l="l" r="r" t="t"/>
                  <a:pathLst>
                    <a:path extrusionOk="0" h="309719" w="277426">
                      <a:moveTo>
                        <a:pt x="254471" y="309720"/>
                      </a:moveTo>
                      <a:cubicBezTo>
                        <a:pt x="254471" y="309720"/>
                        <a:pt x="13869" y="89787"/>
                        <a:pt x="915" y="42448"/>
                      </a:cubicBezTo>
                      <a:cubicBezTo>
                        <a:pt x="-8895" y="6729"/>
                        <a:pt x="62828" y="-11749"/>
                        <a:pt x="88260" y="8158"/>
                      </a:cubicBezTo>
                      <a:cubicBezTo>
                        <a:pt x="122740" y="35114"/>
                        <a:pt x="198273" y="159510"/>
                        <a:pt x="277426" y="276382"/>
                      </a:cubicBezTo>
                      <a:lnTo>
                        <a:pt x="254471" y="3097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7"/>
                <p:cNvSpPr/>
                <p:nvPr/>
              </p:nvSpPr>
              <p:spPr>
                <a:xfrm>
                  <a:off x="5404188" y="2220259"/>
                  <a:ext cx="190795" cy="254810"/>
                </a:xfrm>
                <a:custGeom>
                  <a:rect b="b" l="l" r="r" t="t"/>
                  <a:pathLst>
                    <a:path extrusionOk="0" h="254810" w="190795">
                      <a:moveTo>
                        <a:pt x="79354" y="19448"/>
                      </a:moveTo>
                      <a:cubicBezTo>
                        <a:pt x="44302" y="-13604"/>
                        <a:pt x="-7324" y="-1221"/>
                        <a:pt x="868" y="31831"/>
                      </a:cubicBezTo>
                      <a:cubicBezTo>
                        <a:pt x="9154" y="64882"/>
                        <a:pt x="73162" y="172229"/>
                        <a:pt x="151553" y="254811"/>
                      </a:cubicBezTo>
                      <a:lnTo>
                        <a:pt x="190796" y="238333"/>
                      </a:lnTo>
                      <a:cubicBezTo>
                        <a:pt x="118501" y="153655"/>
                        <a:pt x="89450" y="28973"/>
                        <a:pt x="79354" y="195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7"/>
                <p:cNvSpPr/>
                <p:nvPr/>
              </p:nvSpPr>
              <p:spPr>
                <a:xfrm>
                  <a:off x="5364624" y="2002414"/>
                  <a:ext cx="85865" cy="231197"/>
                </a:xfrm>
                <a:custGeom>
                  <a:rect b="b" l="l" r="r" t="t"/>
                  <a:pathLst>
                    <a:path extrusionOk="0" h="231197" w="85865">
                      <a:moveTo>
                        <a:pt x="52814" y="39174"/>
                      </a:moveTo>
                      <a:cubicBezTo>
                        <a:pt x="50718" y="-4165"/>
                        <a:pt x="-9099" y="-2069"/>
                        <a:pt x="1188" y="2026"/>
                      </a:cubicBezTo>
                      <a:cubicBezTo>
                        <a:pt x="11476" y="6122"/>
                        <a:pt x="30049" y="14409"/>
                        <a:pt x="28049" y="78417"/>
                      </a:cubicBezTo>
                      <a:cubicBezTo>
                        <a:pt x="25954" y="142425"/>
                        <a:pt x="50718" y="214624"/>
                        <a:pt x="59005" y="231198"/>
                      </a:cubicBezTo>
                      <a:lnTo>
                        <a:pt x="85866" y="229102"/>
                      </a:lnTo>
                      <a:cubicBezTo>
                        <a:pt x="54909" y="185764"/>
                        <a:pt x="54909" y="82513"/>
                        <a:pt x="52814" y="391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97" name="Google Shape;2797;p7"/>
              <p:cNvGrpSpPr/>
              <p:nvPr/>
            </p:nvGrpSpPr>
            <p:grpSpPr>
              <a:xfrm>
                <a:off x="6375272" y="1982887"/>
                <a:ext cx="450482" cy="753834"/>
                <a:chOff x="6375272" y="1982887"/>
                <a:chExt cx="450482" cy="753834"/>
              </a:xfrm>
            </p:grpSpPr>
            <p:sp>
              <p:nvSpPr>
                <p:cNvPr id="2798" name="Google Shape;2798;p7"/>
                <p:cNvSpPr/>
                <p:nvPr/>
              </p:nvSpPr>
              <p:spPr>
                <a:xfrm>
                  <a:off x="6375272" y="2427002"/>
                  <a:ext cx="277426" cy="309719"/>
                </a:xfrm>
                <a:custGeom>
                  <a:rect b="b" l="l" r="r" t="t"/>
                  <a:pathLst>
                    <a:path extrusionOk="0" h="309719" w="277426">
                      <a:moveTo>
                        <a:pt x="22955" y="309720"/>
                      </a:moveTo>
                      <a:cubicBezTo>
                        <a:pt x="22955" y="309720"/>
                        <a:pt x="263557" y="89787"/>
                        <a:pt x="276511" y="42448"/>
                      </a:cubicBezTo>
                      <a:cubicBezTo>
                        <a:pt x="286321" y="6729"/>
                        <a:pt x="214598" y="-11749"/>
                        <a:pt x="189166" y="8158"/>
                      </a:cubicBezTo>
                      <a:cubicBezTo>
                        <a:pt x="154686" y="35114"/>
                        <a:pt x="79153" y="159510"/>
                        <a:pt x="0" y="276382"/>
                      </a:cubicBezTo>
                      <a:lnTo>
                        <a:pt x="22955" y="3097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7"/>
                <p:cNvSpPr/>
                <p:nvPr/>
              </p:nvSpPr>
              <p:spPr>
                <a:xfrm>
                  <a:off x="6595490" y="2200828"/>
                  <a:ext cx="190796" cy="254810"/>
                </a:xfrm>
                <a:custGeom>
                  <a:rect b="b" l="l" r="r" t="t"/>
                  <a:pathLst>
                    <a:path extrusionOk="0" h="254810" w="190796">
                      <a:moveTo>
                        <a:pt x="111443" y="19448"/>
                      </a:moveTo>
                      <a:cubicBezTo>
                        <a:pt x="146495" y="-13604"/>
                        <a:pt x="198120" y="-1221"/>
                        <a:pt x="189929" y="31831"/>
                      </a:cubicBezTo>
                      <a:cubicBezTo>
                        <a:pt x="181642" y="64882"/>
                        <a:pt x="117634" y="172229"/>
                        <a:pt x="39243" y="254811"/>
                      </a:cubicBezTo>
                      <a:lnTo>
                        <a:pt x="0" y="238333"/>
                      </a:lnTo>
                      <a:cubicBezTo>
                        <a:pt x="72295" y="153655"/>
                        <a:pt x="101346" y="28973"/>
                        <a:pt x="111443" y="195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7"/>
                <p:cNvSpPr/>
                <p:nvPr/>
              </p:nvSpPr>
              <p:spPr>
                <a:xfrm>
                  <a:off x="6739889" y="1982887"/>
                  <a:ext cx="85865" cy="231197"/>
                </a:xfrm>
                <a:custGeom>
                  <a:rect b="b" l="l" r="r" t="t"/>
                  <a:pathLst>
                    <a:path extrusionOk="0" h="231197" w="85865">
                      <a:moveTo>
                        <a:pt x="33052" y="39174"/>
                      </a:moveTo>
                      <a:cubicBezTo>
                        <a:pt x="35147" y="-4165"/>
                        <a:pt x="94964" y="-2069"/>
                        <a:pt x="84677" y="2026"/>
                      </a:cubicBezTo>
                      <a:cubicBezTo>
                        <a:pt x="74390" y="6122"/>
                        <a:pt x="55816" y="14409"/>
                        <a:pt x="57817" y="78417"/>
                      </a:cubicBezTo>
                      <a:cubicBezTo>
                        <a:pt x="59912" y="142425"/>
                        <a:pt x="35147" y="214624"/>
                        <a:pt x="26861" y="231198"/>
                      </a:cubicBezTo>
                      <a:lnTo>
                        <a:pt x="0" y="229102"/>
                      </a:lnTo>
                      <a:cubicBezTo>
                        <a:pt x="30956" y="185764"/>
                        <a:pt x="30956" y="82513"/>
                        <a:pt x="33052" y="391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01" name="Google Shape;2801;p7"/>
              <p:cNvGrpSpPr/>
              <p:nvPr/>
            </p:nvGrpSpPr>
            <p:grpSpPr>
              <a:xfrm>
                <a:off x="4916518" y="3192874"/>
                <a:ext cx="786003" cy="940357"/>
                <a:chOff x="4916518" y="3192874"/>
                <a:chExt cx="786003" cy="940357"/>
              </a:xfrm>
            </p:grpSpPr>
            <p:sp>
              <p:nvSpPr>
                <p:cNvPr id="2802" name="Google Shape;2802;p7"/>
                <p:cNvSpPr/>
                <p:nvPr/>
              </p:nvSpPr>
              <p:spPr>
                <a:xfrm>
                  <a:off x="5351614" y="3192874"/>
                  <a:ext cx="350907" cy="322437"/>
                </a:xfrm>
                <a:custGeom>
                  <a:rect b="b" l="l" r="r" t="t"/>
                  <a:pathLst>
                    <a:path extrusionOk="0" h="322437" w="350907">
                      <a:moveTo>
                        <a:pt x="336049" y="0"/>
                      </a:moveTo>
                      <a:cubicBezTo>
                        <a:pt x="201651" y="52006"/>
                        <a:pt x="32582" y="195072"/>
                        <a:pt x="6579" y="251460"/>
                      </a:cubicBezTo>
                      <a:cubicBezTo>
                        <a:pt x="-19424" y="307848"/>
                        <a:pt x="38392" y="340233"/>
                        <a:pt x="62967" y="312134"/>
                      </a:cubicBezTo>
                      <a:cubicBezTo>
                        <a:pt x="210319" y="143065"/>
                        <a:pt x="350908" y="43910"/>
                        <a:pt x="350908" y="43910"/>
                      </a:cubicBezTo>
                      <a:lnTo>
                        <a:pt x="3360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7"/>
                <p:cNvSpPr/>
                <p:nvPr/>
              </p:nvSpPr>
              <p:spPr>
                <a:xfrm>
                  <a:off x="5073533" y="3475005"/>
                  <a:ext cx="309519" cy="356380"/>
                </a:xfrm>
                <a:custGeom>
                  <a:rect b="b" l="l" r="r" t="t"/>
                  <a:pathLst>
                    <a:path extrusionOk="0" h="356380" w="309519">
                      <a:moveTo>
                        <a:pt x="287041" y="0"/>
                      </a:moveTo>
                      <a:cubicBezTo>
                        <a:pt x="55107" y="164592"/>
                        <a:pt x="4339" y="314039"/>
                        <a:pt x="243" y="336709"/>
                      </a:cubicBezTo>
                      <a:cubicBezTo>
                        <a:pt x="-4710" y="364141"/>
                        <a:pt x="67585" y="359188"/>
                        <a:pt x="80062" y="344234"/>
                      </a:cubicBezTo>
                      <a:cubicBezTo>
                        <a:pt x="92540" y="329279"/>
                        <a:pt x="129973" y="212026"/>
                        <a:pt x="309520" y="22574"/>
                      </a:cubicBezTo>
                      <a:lnTo>
                        <a:pt x="287041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7"/>
                <p:cNvSpPr/>
                <p:nvPr/>
              </p:nvSpPr>
              <p:spPr>
                <a:xfrm>
                  <a:off x="4916518" y="3774090"/>
                  <a:ext cx="246792" cy="359141"/>
                </a:xfrm>
                <a:custGeom>
                  <a:rect b="b" l="l" r="r" t="t"/>
                  <a:pathLst>
                    <a:path extrusionOk="0" h="359141" w="246792">
                      <a:moveTo>
                        <a:pt x="208693" y="1905"/>
                      </a:moveTo>
                      <a:cubicBezTo>
                        <a:pt x="111157" y="137350"/>
                        <a:pt x="98584" y="268700"/>
                        <a:pt x="68294" y="305753"/>
                      </a:cubicBezTo>
                      <a:cubicBezTo>
                        <a:pt x="37910" y="342805"/>
                        <a:pt x="0" y="355092"/>
                        <a:pt x="0" y="355092"/>
                      </a:cubicBezTo>
                      <a:cubicBezTo>
                        <a:pt x="0" y="355092"/>
                        <a:pt x="54769" y="377381"/>
                        <a:pt x="111157" y="317373"/>
                      </a:cubicBezTo>
                      <a:cubicBezTo>
                        <a:pt x="130112" y="297180"/>
                        <a:pt x="137350" y="156782"/>
                        <a:pt x="246793" y="0"/>
                      </a:cubicBezTo>
                      <a:lnTo>
                        <a:pt x="208693" y="19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05" name="Google Shape;2805;p7"/>
              <p:cNvGrpSpPr/>
              <p:nvPr/>
            </p:nvGrpSpPr>
            <p:grpSpPr>
              <a:xfrm>
                <a:off x="6487953" y="3192874"/>
                <a:ext cx="786002" cy="940357"/>
                <a:chOff x="6487953" y="3192874"/>
                <a:chExt cx="786002" cy="940357"/>
              </a:xfrm>
            </p:grpSpPr>
            <p:sp>
              <p:nvSpPr>
                <p:cNvPr id="2806" name="Google Shape;2806;p7"/>
                <p:cNvSpPr/>
                <p:nvPr/>
              </p:nvSpPr>
              <p:spPr>
                <a:xfrm>
                  <a:off x="6487953" y="3192874"/>
                  <a:ext cx="350907" cy="322437"/>
                </a:xfrm>
                <a:custGeom>
                  <a:rect b="b" l="l" r="r" t="t"/>
                  <a:pathLst>
                    <a:path extrusionOk="0" h="322437" w="350907">
                      <a:moveTo>
                        <a:pt x="14859" y="0"/>
                      </a:moveTo>
                      <a:cubicBezTo>
                        <a:pt x="149257" y="52006"/>
                        <a:pt x="318326" y="195072"/>
                        <a:pt x="344329" y="251460"/>
                      </a:cubicBezTo>
                      <a:cubicBezTo>
                        <a:pt x="370332" y="307848"/>
                        <a:pt x="312515" y="340233"/>
                        <a:pt x="287941" y="312134"/>
                      </a:cubicBezTo>
                      <a:cubicBezTo>
                        <a:pt x="140589" y="143065"/>
                        <a:pt x="0" y="43910"/>
                        <a:pt x="0" y="43910"/>
                      </a:cubicBezTo>
                      <a:lnTo>
                        <a:pt x="148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7"/>
                <p:cNvSpPr/>
                <p:nvPr/>
              </p:nvSpPr>
              <p:spPr>
                <a:xfrm>
                  <a:off x="6807421" y="3475005"/>
                  <a:ext cx="309519" cy="356380"/>
                </a:xfrm>
                <a:custGeom>
                  <a:rect b="b" l="l" r="r" t="t"/>
                  <a:pathLst>
                    <a:path extrusionOk="0" h="356380" w="309519">
                      <a:moveTo>
                        <a:pt x="22479" y="0"/>
                      </a:moveTo>
                      <a:cubicBezTo>
                        <a:pt x="254413" y="164592"/>
                        <a:pt x="305181" y="314039"/>
                        <a:pt x="309277" y="336709"/>
                      </a:cubicBezTo>
                      <a:cubicBezTo>
                        <a:pt x="314230" y="364141"/>
                        <a:pt x="241935" y="359188"/>
                        <a:pt x="229457" y="344234"/>
                      </a:cubicBezTo>
                      <a:cubicBezTo>
                        <a:pt x="216979" y="329279"/>
                        <a:pt x="179546" y="212026"/>
                        <a:pt x="0" y="22574"/>
                      </a:cubicBezTo>
                      <a:lnTo>
                        <a:pt x="22479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7"/>
                <p:cNvSpPr/>
                <p:nvPr/>
              </p:nvSpPr>
              <p:spPr>
                <a:xfrm>
                  <a:off x="7027163" y="3774090"/>
                  <a:ext cx="246792" cy="359141"/>
                </a:xfrm>
                <a:custGeom>
                  <a:rect b="b" l="l" r="r" t="t"/>
                  <a:pathLst>
                    <a:path extrusionOk="0" h="359141" w="246792">
                      <a:moveTo>
                        <a:pt x="38100" y="1905"/>
                      </a:moveTo>
                      <a:cubicBezTo>
                        <a:pt x="135636" y="137350"/>
                        <a:pt x="148209" y="268700"/>
                        <a:pt x="178498" y="305753"/>
                      </a:cubicBezTo>
                      <a:cubicBezTo>
                        <a:pt x="208883" y="342805"/>
                        <a:pt x="246793" y="355092"/>
                        <a:pt x="246793" y="355092"/>
                      </a:cubicBezTo>
                      <a:cubicBezTo>
                        <a:pt x="246793" y="355092"/>
                        <a:pt x="192024" y="377381"/>
                        <a:pt x="135636" y="317373"/>
                      </a:cubicBezTo>
                      <a:cubicBezTo>
                        <a:pt x="116681" y="297180"/>
                        <a:pt x="109442" y="156782"/>
                        <a:pt x="0" y="0"/>
                      </a:cubicBezTo>
                      <a:lnTo>
                        <a:pt x="38100" y="19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09" name="Google Shape;2809;p7"/>
              <p:cNvGrpSpPr/>
              <p:nvPr/>
            </p:nvGrpSpPr>
            <p:grpSpPr>
              <a:xfrm>
                <a:off x="5200022" y="3443477"/>
                <a:ext cx="501737" cy="1155763"/>
                <a:chOff x="5200022" y="3443477"/>
                <a:chExt cx="501737" cy="1155763"/>
              </a:xfrm>
            </p:grpSpPr>
            <p:sp>
              <p:nvSpPr>
                <p:cNvPr id="2810" name="Google Shape;2810;p7"/>
                <p:cNvSpPr/>
                <p:nvPr/>
              </p:nvSpPr>
              <p:spPr>
                <a:xfrm>
                  <a:off x="5302644" y="3443477"/>
                  <a:ext cx="399115" cy="396936"/>
                </a:xfrm>
                <a:custGeom>
                  <a:rect b="b" l="l" r="r" t="t"/>
                  <a:pathLst>
                    <a:path extrusionOk="0" h="396936" w="399115">
                      <a:moveTo>
                        <a:pt x="399116" y="0"/>
                      </a:moveTo>
                      <a:cubicBezTo>
                        <a:pt x="208711" y="82486"/>
                        <a:pt x="54787" y="236982"/>
                        <a:pt x="11734" y="311277"/>
                      </a:cubicBezTo>
                      <a:cubicBezTo>
                        <a:pt x="-31319" y="385667"/>
                        <a:pt x="54787" y="424815"/>
                        <a:pt x="97840" y="373951"/>
                      </a:cubicBezTo>
                      <a:cubicBezTo>
                        <a:pt x="140893" y="323088"/>
                        <a:pt x="259574" y="144971"/>
                        <a:pt x="322249" y="98012"/>
                      </a:cubicBezTo>
                      <a:lnTo>
                        <a:pt x="3991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1" name="Google Shape;2811;p7"/>
                <p:cNvSpPr/>
                <p:nvPr/>
              </p:nvSpPr>
              <p:spPr>
                <a:xfrm>
                  <a:off x="5200022" y="3797045"/>
                  <a:ext cx="157694" cy="434307"/>
                </a:xfrm>
                <a:custGeom>
                  <a:rect b="b" l="l" r="r" t="t"/>
                  <a:pathLst>
                    <a:path extrusionOk="0" h="434307" w="157694">
                      <a:moveTo>
                        <a:pt x="128071" y="0"/>
                      </a:moveTo>
                      <a:cubicBezTo>
                        <a:pt x="-16804" y="244697"/>
                        <a:pt x="-2326" y="401955"/>
                        <a:pt x="3198" y="424243"/>
                      </a:cubicBezTo>
                      <a:cubicBezTo>
                        <a:pt x="9771" y="451295"/>
                        <a:pt x="73874" y="417290"/>
                        <a:pt x="79113" y="398621"/>
                      </a:cubicBezTo>
                      <a:cubicBezTo>
                        <a:pt x="84351" y="379952"/>
                        <a:pt x="70826" y="257556"/>
                        <a:pt x="157694" y="11430"/>
                      </a:cubicBezTo>
                      <a:lnTo>
                        <a:pt x="128071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2" name="Google Shape;2812;p7"/>
                <p:cNvSpPr/>
                <p:nvPr/>
              </p:nvSpPr>
              <p:spPr>
                <a:xfrm>
                  <a:off x="5201887" y="4170520"/>
                  <a:ext cx="82231" cy="428720"/>
                </a:xfrm>
                <a:custGeom>
                  <a:rect b="b" l="l" r="r" t="t"/>
                  <a:pathLst>
                    <a:path extrusionOk="0" h="428720" w="82231">
                      <a:moveTo>
                        <a:pt x="23813" y="19145"/>
                      </a:moveTo>
                      <a:cubicBezTo>
                        <a:pt x="-857" y="184213"/>
                        <a:pt x="48197" y="306800"/>
                        <a:pt x="38100" y="353568"/>
                      </a:cubicBezTo>
                      <a:cubicBezTo>
                        <a:pt x="28099" y="400336"/>
                        <a:pt x="0" y="428720"/>
                        <a:pt x="0" y="428720"/>
                      </a:cubicBezTo>
                      <a:cubicBezTo>
                        <a:pt x="0" y="428720"/>
                        <a:pt x="58865" y="423481"/>
                        <a:pt x="81534" y="344233"/>
                      </a:cubicBezTo>
                      <a:cubicBezTo>
                        <a:pt x="89154" y="317563"/>
                        <a:pt x="31242" y="189452"/>
                        <a:pt x="56674" y="0"/>
                      </a:cubicBezTo>
                      <a:lnTo>
                        <a:pt x="23717" y="191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13" name="Google Shape;2813;p7"/>
              <p:cNvGrpSpPr/>
              <p:nvPr/>
            </p:nvGrpSpPr>
            <p:grpSpPr>
              <a:xfrm>
                <a:off x="6488715" y="3443477"/>
                <a:ext cx="501736" cy="1155763"/>
                <a:chOff x="6488715" y="3443477"/>
                <a:chExt cx="501736" cy="1155763"/>
              </a:xfrm>
            </p:grpSpPr>
            <p:sp>
              <p:nvSpPr>
                <p:cNvPr id="2814" name="Google Shape;2814;p7"/>
                <p:cNvSpPr/>
                <p:nvPr/>
              </p:nvSpPr>
              <p:spPr>
                <a:xfrm>
                  <a:off x="6488715" y="3443477"/>
                  <a:ext cx="399115" cy="396936"/>
                </a:xfrm>
                <a:custGeom>
                  <a:rect b="b" l="l" r="r" t="t"/>
                  <a:pathLst>
                    <a:path extrusionOk="0" h="396936" w="399115">
                      <a:moveTo>
                        <a:pt x="0" y="0"/>
                      </a:moveTo>
                      <a:cubicBezTo>
                        <a:pt x="190405" y="82486"/>
                        <a:pt x="344329" y="236982"/>
                        <a:pt x="387382" y="311277"/>
                      </a:cubicBezTo>
                      <a:cubicBezTo>
                        <a:pt x="430435" y="385667"/>
                        <a:pt x="344329" y="424815"/>
                        <a:pt x="301276" y="373951"/>
                      </a:cubicBezTo>
                      <a:cubicBezTo>
                        <a:pt x="258223" y="323088"/>
                        <a:pt x="139541" y="144971"/>
                        <a:pt x="76867" y="9801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7"/>
                <p:cNvSpPr/>
                <p:nvPr/>
              </p:nvSpPr>
              <p:spPr>
                <a:xfrm>
                  <a:off x="6832758" y="3797045"/>
                  <a:ext cx="157693" cy="434307"/>
                </a:xfrm>
                <a:custGeom>
                  <a:rect b="b" l="l" r="r" t="t"/>
                  <a:pathLst>
                    <a:path extrusionOk="0" h="434307" w="157693">
                      <a:moveTo>
                        <a:pt x="29623" y="0"/>
                      </a:moveTo>
                      <a:cubicBezTo>
                        <a:pt x="174498" y="244697"/>
                        <a:pt x="160020" y="401955"/>
                        <a:pt x="154496" y="424243"/>
                      </a:cubicBezTo>
                      <a:cubicBezTo>
                        <a:pt x="147923" y="451295"/>
                        <a:pt x="83820" y="417290"/>
                        <a:pt x="78581" y="398621"/>
                      </a:cubicBezTo>
                      <a:cubicBezTo>
                        <a:pt x="73342" y="379952"/>
                        <a:pt x="86868" y="257556"/>
                        <a:pt x="0" y="11430"/>
                      </a:cubicBezTo>
                      <a:lnTo>
                        <a:pt x="29623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7"/>
                <p:cNvSpPr/>
                <p:nvPr/>
              </p:nvSpPr>
              <p:spPr>
                <a:xfrm>
                  <a:off x="6906356" y="4170520"/>
                  <a:ext cx="82231" cy="428720"/>
                </a:xfrm>
                <a:custGeom>
                  <a:rect b="b" l="l" r="r" t="t"/>
                  <a:pathLst>
                    <a:path extrusionOk="0" h="428720" w="82231">
                      <a:moveTo>
                        <a:pt x="58419" y="19145"/>
                      </a:moveTo>
                      <a:cubicBezTo>
                        <a:pt x="83088" y="184213"/>
                        <a:pt x="34035" y="306800"/>
                        <a:pt x="44131" y="353568"/>
                      </a:cubicBezTo>
                      <a:cubicBezTo>
                        <a:pt x="54133" y="400336"/>
                        <a:pt x="82231" y="428720"/>
                        <a:pt x="82231" y="428720"/>
                      </a:cubicBezTo>
                      <a:cubicBezTo>
                        <a:pt x="82231" y="428720"/>
                        <a:pt x="23367" y="423481"/>
                        <a:pt x="697" y="344233"/>
                      </a:cubicBezTo>
                      <a:cubicBezTo>
                        <a:pt x="-6923" y="317563"/>
                        <a:pt x="50989" y="189452"/>
                        <a:pt x="25558" y="0"/>
                      </a:cubicBezTo>
                      <a:lnTo>
                        <a:pt x="58514" y="191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17" name="Google Shape;2817;p7"/>
              <p:cNvSpPr/>
              <p:nvPr/>
            </p:nvSpPr>
            <p:spPr>
              <a:xfrm>
                <a:off x="6180486" y="1966912"/>
                <a:ext cx="326898" cy="315467"/>
              </a:xfrm>
              <a:custGeom>
                <a:rect b="b" l="l" r="r" t="t"/>
                <a:pathLst>
                  <a:path extrusionOk="0" h="315467" w="326898">
                    <a:moveTo>
                      <a:pt x="279273" y="0"/>
                    </a:moveTo>
                    <a:cubicBezTo>
                      <a:pt x="104489" y="68961"/>
                      <a:pt x="22384" y="238697"/>
                      <a:pt x="0" y="315468"/>
                    </a:cubicBezTo>
                    <a:lnTo>
                      <a:pt x="13621" y="312134"/>
                    </a:lnTo>
                    <a:cubicBezTo>
                      <a:pt x="109442" y="51626"/>
                      <a:pt x="326898" y="22955"/>
                      <a:pt x="326898" y="22955"/>
                    </a:cubicBezTo>
                    <a:cubicBezTo>
                      <a:pt x="306038" y="4572"/>
                      <a:pt x="279273" y="0"/>
                      <a:pt x="27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7"/>
              <p:cNvSpPr/>
              <p:nvPr/>
            </p:nvSpPr>
            <p:spPr>
              <a:xfrm>
                <a:off x="5683090" y="1966912"/>
                <a:ext cx="326898" cy="315467"/>
              </a:xfrm>
              <a:custGeom>
                <a:rect b="b" l="l" r="r" t="t"/>
                <a:pathLst>
                  <a:path extrusionOk="0" h="315467" w="326898">
                    <a:moveTo>
                      <a:pt x="47625" y="0"/>
                    </a:moveTo>
                    <a:cubicBezTo>
                      <a:pt x="222409" y="68961"/>
                      <a:pt x="304514" y="238697"/>
                      <a:pt x="326898" y="315468"/>
                    </a:cubicBezTo>
                    <a:lnTo>
                      <a:pt x="313277" y="312134"/>
                    </a:lnTo>
                    <a:cubicBezTo>
                      <a:pt x="217456" y="51626"/>
                      <a:pt x="0" y="22955"/>
                      <a:pt x="0" y="22955"/>
                    </a:cubicBezTo>
                    <a:cubicBezTo>
                      <a:pt x="20860" y="4572"/>
                      <a:pt x="47625" y="0"/>
                      <a:pt x="47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7"/>
              <p:cNvSpPr/>
              <p:nvPr/>
            </p:nvSpPr>
            <p:spPr>
              <a:xfrm>
                <a:off x="5669726" y="2751105"/>
                <a:ext cx="851084" cy="415575"/>
              </a:xfrm>
              <a:custGeom>
                <a:rect b="b" l="l" r="r" t="t"/>
                <a:pathLst>
                  <a:path extrusionOk="0" h="415575" w="851084">
                    <a:moveTo>
                      <a:pt x="801748" y="106013"/>
                    </a:moveTo>
                    <a:cubicBezTo>
                      <a:pt x="735264" y="55245"/>
                      <a:pt x="618583" y="0"/>
                      <a:pt x="425511" y="0"/>
                    </a:cubicBezTo>
                    <a:cubicBezTo>
                      <a:pt x="232439" y="0"/>
                      <a:pt x="115758" y="55245"/>
                      <a:pt x="49273" y="106013"/>
                    </a:cubicBezTo>
                    <a:cubicBezTo>
                      <a:pt x="44130" y="117062"/>
                      <a:pt x="39177" y="128492"/>
                      <a:pt x="34605" y="140303"/>
                    </a:cubicBezTo>
                    <a:cubicBezTo>
                      <a:pt x="1648" y="225742"/>
                      <a:pt x="-9686" y="324517"/>
                      <a:pt x="8983" y="415576"/>
                    </a:cubicBezTo>
                    <a:cubicBezTo>
                      <a:pt x="84325" y="380524"/>
                      <a:pt x="216342" y="340233"/>
                      <a:pt x="425511" y="340233"/>
                    </a:cubicBezTo>
                    <a:cubicBezTo>
                      <a:pt x="634680" y="340233"/>
                      <a:pt x="766696" y="380524"/>
                      <a:pt x="842039" y="415576"/>
                    </a:cubicBezTo>
                    <a:cubicBezTo>
                      <a:pt x="860803" y="324517"/>
                      <a:pt x="849469" y="225647"/>
                      <a:pt x="816417" y="140303"/>
                    </a:cubicBezTo>
                    <a:cubicBezTo>
                      <a:pt x="811845" y="128492"/>
                      <a:pt x="806892" y="117062"/>
                      <a:pt x="801748" y="1060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7"/>
              <p:cNvSpPr/>
              <p:nvPr/>
            </p:nvSpPr>
            <p:spPr>
              <a:xfrm>
                <a:off x="6139192" y="3213906"/>
                <a:ext cx="281384" cy="168896"/>
              </a:xfrm>
              <a:custGeom>
                <a:rect b="b" l="l" r="r" t="t"/>
                <a:pathLst>
                  <a:path extrusionOk="0" h="168896" w="281384">
                    <a:moveTo>
                      <a:pt x="4718" y="168897"/>
                    </a:moveTo>
                    <a:cubicBezTo>
                      <a:pt x="2337" y="168897"/>
                      <a:pt x="336" y="167183"/>
                      <a:pt x="51" y="164801"/>
                    </a:cubicBezTo>
                    <a:cubicBezTo>
                      <a:pt x="-330" y="162229"/>
                      <a:pt x="1479" y="159753"/>
                      <a:pt x="4146" y="159467"/>
                    </a:cubicBezTo>
                    <a:cubicBezTo>
                      <a:pt x="73679" y="149847"/>
                      <a:pt x="201123" y="116605"/>
                      <a:pt x="272561" y="2209"/>
                    </a:cubicBezTo>
                    <a:cubicBezTo>
                      <a:pt x="273990" y="19"/>
                      <a:pt x="276942" y="-648"/>
                      <a:pt x="279133" y="686"/>
                    </a:cubicBezTo>
                    <a:cubicBezTo>
                      <a:pt x="281324" y="2114"/>
                      <a:pt x="282086" y="4972"/>
                      <a:pt x="280657" y="7258"/>
                    </a:cubicBezTo>
                    <a:cubicBezTo>
                      <a:pt x="207219" y="124987"/>
                      <a:pt x="76727" y="159086"/>
                      <a:pt x="5480" y="168897"/>
                    </a:cubicBezTo>
                    <a:cubicBezTo>
                      <a:pt x="5289" y="168897"/>
                      <a:pt x="5004" y="168897"/>
                      <a:pt x="4813" y="1688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7"/>
              <p:cNvSpPr/>
              <p:nvPr/>
            </p:nvSpPr>
            <p:spPr>
              <a:xfrm>
                <a:off x="6077708" y="3376203"/>
                <a:ext cx="44593" cy="10980"/>
              </a:xfrm>
              <a:custGeom>
                <a:rect b="b" l="l" r="r" t="t"/>
                <a:pathLst>
                  <a:path extrusionOk="0" h="10980" w="44593">
                    <a:moveTo>
                      <a:pt x="8576" y="10981"/>
                    </a:moveTo>
                    <a:cubicBezTo>
                      <a:pt x="6099" y="10981"/>
                      <a:pt x="4766" y="10981"/>
                      <a:pt x="4575" y="10981"/>
                    </a:cubicBezTo>
                    <a:cubicBezTo>
                      <a:pt x="1908" y="10981"/>
                      <a:pt x="-92" y="8695"/>
                      <a:pt x="3" y="6028"/>
                    </a:cubicBezTo>
                    <a:cubicBezTo>
                      <a:pt x="3" y="3361"/>
                      <a:pt x="2385" y="1361"/>
                      <a:pt x="4861" y="1456"/>
                    </a:cubicBezTo>
                    <a:cubicBezTo>
                      <a:pt x="5051" y="1456"/>
                      <a:pt x="18291" y="1837"/>
                      <a:pt x="39437" y="27"/>
                    </a:cubicBezTo>
                    <a:cubicBezTo>
                      <a:pt x="42009" y="-259"/>
                      <a:pt x="44390" y="1742"/>
                      <a:pt x="44580" y="4409"/>
                    </a:cubicBezTo>
                    <a:cubicBezTo>
                      <a:pt x="44771" y="6980"/>
                      <a:pt x="42866" y="9362"/>
                      <a:pt x="40199" y="9552"/>
                    </a:cubicBezTo>
                    <a:cubicBezTo>
                      <a:pt x="25054" y="10790"/>
                      <a:pt x="14005" y="10981"/>
                      <a:pt x="8481" y="109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7"/>
              <p:cNvSpPr/>
              <p:nvPr/>
            </p:nvSpPr>
            <p:spPr>
              <a:xfrm>
                <a:off x="5522213" y="3593400"/>
                <a:ext cx="1146429" cy="380714"/>
              </a:xfrm>
              <a:custGeom>
                <a:rect b="b" l="l" r="r" t="t"/>
                <a:pathLst>
                  <a:path extrusionOk="0" h="380714" w="1146429">
                    <a:moveTo>
                      <a:pt x="1146429" y="235172"/>
                    </a:moveTo>
                    <a:cubicBezTo>
                      <a:pt x="1133475" y="143828"/>
                      <a:pt x="1104995" y="65818"/>
                      <a:pt x="1071277" y="1429"/>
                    </a:cubicBezTo>
                    <a:cubicBezTo>
                      <a:pt x="993362" y="42577"/>
                      <a:pt x="834771" y="102870"/>
                      <a:pt x="574739" y="102870"/>
                    </a:cubicBezTo>
                    <a:cubicBezTo>
                      <a:pt x="314706" y="102870"/>
                      <a:pt x="152495" y="41148"/>
                      <a:pt x="75533" y="0"/>
                    </a:cubicBezTo>
                    <a:cubicBezTo>
                      <a:pt x="41815" y="64103"/>
                      <a:pt x="13240" y="141637"/>
                      <a:pt x="0" y="232505"/>
                    </a:cubicBezTo>
                    <a:cubicBezTo>
                      <a:pt x="92678" y="315468"/>
                      <a:pt x="310801" y="380714"/>
                      <a:pt x="574739" y="380714"/>
                    </a:cubicBezTo>
                    <a:cubicBezTo>
                      <a:pt x="838676" y="380714"/>
                      <a:pt x="1052132" y="316897"/>
                      <a:pt x="1146429" y="235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7"/>
              <p:cNvSpPr/>
              <p:nvPr/>
            </p:nvSpPr>
            <p:spPr>
              <a:xfrm>
                <a:off x="5954362" y="4684394"/>
                <a:ext cx="290226" cy="196881"/>
              </a:xfrm>
              <a:custGeom>
                <a:rect b="b" l="l" r="r" t="t"/>
                <a:pathLst>
                  <a:path extrusionOk="0" h="196881" w="290226">
                    <a:moveTo>
                      <a:pt x="134207" y="19621"/>
                    </a:moveTo>
                    <a:cubicBezTo>
                      <a:pt x="84868" y="19621"/>
                      <a:pt x="40100" y="14097"/>
                      <a:pt x="0" y="5334"/>
                    </a:cubicBezTo>
                    <a:cubicBezTo>
                      <a:pt x="107728" y="74676"/>
                      <a:pt x="136398" y="196882"/>
                      <a:pt x="140779" y="196882"/>
                    </a:cubicBezTo>
                    <a:cubicBezTo>
                      <a:pt x="145161" y="196882"/>
                      <a:pt x="175450" y="68199"/>
                      <a:pt x="290227" y="0"/>
                    </a:cubicBezTo>
                    <a:cubicBezTo>
                      <a:pt x="244697" y="11906"/>
                      <a:pt x="192786" y="19621"/>
                      <a:pt x="134207" y="19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7"/>
              <p:cNvSpPr/>
              <p:nvPr/>
            </p:nvSpPr>
            <p:spPr>
              <a:xfrm>
                <a:off x="5521737" y="4046124"/>
                <a:ext cx="1146714" cy="436816"/>
              </a:xfrm>
              <a:custGeom>
                <a:rect b="b" l="l" r="r" t="t"/>
                <a:pathLst>
                  <a:path extrusionOk="0" h="436816" w="1146714">
                    <a:moveTo>
                      <a:pt x="575215" y="136779"/>
                    </a:moveTo>
                    <a:cubicBezTo>
                      <a:pt x="252984" y="136779"/>
                      <a:pt x="59912" y="36671"/>
                      <a:pt x="0" y="0"/>
                    </a:cubicBezTo>
                    <a:cubicBezTo>
                      <a:pt x="17812" y="132683"/>
                      <a:pt x="67056" y="259080"/>
                      <a:pt x="139065" y="368237"/>
                    </a:cubicBezTo>
                    <a:cubicBezTo>
                      <a:pt x="257746" y="409861"/>
                      <a:pt x="412242" y="436817"/>
                      <a:pt x="575215" y="436817"/>
                    </a:cubicBezTo>
                    <a:cubicBezTo>
                      <a:pt x="738188" y="436817"/>
                      <a:pt x="888778" y="410623"/>
                      <a:pt x="1006888" y="369856"/>
                    </a:cubicBezTo>
                    <a:cubicBezTo>
                      <a:pt x="1078992" y="260985"/>
                      <a:pt x="1128522" y="134779"/>
                      <a:pt x="1146715" y="2286"/>
                    </a:cubicBezTo>
                    <a:cubicBezTo>
                      <a:pt x="1082897" y="40577"/>
                      <a:pt x="891254" y="136779"/>
                      <a:pt x="575215" y="1367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7"/>
              <p:cNvSpPr/>
              <p:nvPr/>
            </p:nvSpPr>
            <p:spPr>
              <a:xfrm>
                <a:off x="5703057" y="3549026"/>
                <a:ext cx="21168" cy="37230"/>
              </a:xfrm>
              <a:custGeom>
                <a:rect b="b" l="l" r="r" t="t"/>
                <a:pathLst>
                  <a:path extrusionOk="0" h="37230" w="21168">
                    <a:moveTo>
                      <a:pt x="4798" y="37135"/>
                    </a:moveTo>
                    <a:cubicBezTo>
                      <a:pt x="4226" y="37135"/>
                      <a:pt x="3655" y="37135"/>
                      <a:pt x="3084" y="36849"/>
                    </a:cubicBezTo>
                    <a:cubicBezTo>
                      <a:pt x="607" y="35897"/>
                      <a:pt x="-631" y="33135"/>
                      <a:pt x="321" y="30753"/>
                    </a:cubicBezTo>
                    <a:cubicBezTo>
                      <a:pt x="3845" y="21514"/>
                      <a:pt x="7751" y="12084"/>
                      <a:pt x="12132" y="2750"/>
                    </a:cubicBezTo>
                    <a:cubicBezTo>
                      <a:pt x="13275" y="369"/>
                      <a:pt x="16037" y="-679"/>
                      <a:pt x="18419" y="464"/>
                    </a:cubicBezTo>
                    <a:cubicBezTo>
                      <a:pt x="20800" y="1607"/>
                      <a:pt x="21848" y="4369"/>
                      <a:pt x="20705" y="6846"/>
                    </a:cubicBezTo>
                    <a:cubicBezTo>
                      <a:pt x="16418" y="15894"/>
                      <a:pt x="12609" y="25134"/>
                      <a:pt x="9180" y="34182"/>
                    </a:cubicBezTo>
                    <a:cubicBezTo>
                      <a:pt x="8417" y="36087"/>
                      <a:pt x="6608" y="37230"/>
                      <a:pt x="4703" y="37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7"/>
              <p:cNvSpPr/>
              <p:nvPr/>
            </p:nvSpPr>
            <p:spPr>
              <a:xfrm>
                <a:off x="5724264" y="3396805"/>
                <a:ext cx="115702" cy="142779"/>
              </a:xfrm>
              <a:custGeom>
                <a:rect b="b" l="l" r="r" t="t"/>
                <a:pathLst>
                  <a:path extrusionOk="0" h="142779" w="115702">
                    <a:moveTo>
                      <a:pt x="4737" y="142779"/>
                    </a:moveTo>
                    <a:cubicBezTo>
                      <a:pt x="3975" y="142779"/>
                      <a:pt x="3213" y="142589"/>
                      <a:pt x="2546" y="142208"/>
                    </a:cubicBezTo>
                    <a:cubicBezTo>
                      <a:pt x="260" y="140970"/>
                      <a:pt x="-692" y="138112"/>
                      <a:pt x="546" y="135731"/>
                    </a:cubicBezTo>
                    <a:cubicBezTo>
                      <a:pt x="44647" y="52768"/>
                      <a:pt x="107417" y="1524"/>
                      <a:pt x="107988" y="1047"/>
                    </a:cubicBezTo>
                    <a:cubicBezTo>
                      <a:pt x="109988" y="-572"/>
                      <a:pt x="113036" y="-286"/>
                      <a:pt x="114656" y="1714"/>
                    </a:cubicBezTo>
                    <a:cubicBezTo>
                      <a:pt x="116275" y="3714"/>
                      <a:pt x="115989" y="6762"/>
                      <a:pt x="113989" y="8382"/>
                    </a:cubicBezTo>
                    <a:cubicBezTo>
                      <a:pt x="113417" y="8858"/>
                      <a:pt x="52076" y="58959"/>
                      <a:pt x="8928" y="140112"/>
                    </a:cubicBezTo>
                    <a:cubicBezTo>
                      <a:pt x="8071" y="141732"/>
                      <a:pt x="6452" y="142684"/>
                      <a:pt x="4737" y="1426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7"/>
              <p:cNvSpPr/>
              <p:nvPr/>
            </p:nvSpPr>
            <p:spPr>
              <a:xfrm>
                <a:off x="6151460" y="4648530"/>
                <a:ext cx="38219" cy="20242"/>
              </a:xfrm>
              <a:custGeom>
                <a:rect b="b" l="l" r="r" t="t"/>
                <a:pathLst>
                  <a:path extrusionOk="0" h="20242" w="38219">
                    <a:moveTo>
                      <a:pt x="4737" y="20243"/>
                    </a:moveTo>
                    <a:cubicBezTo>
                      <a:pt x="2737" y="20243"/>
                      <a:pt x="927" y="19005"/>
                      <a:pt x="260" y="17004"/>
                    </a:cubicBezTo>
                    <a:cubicBezTo>
                      <a:pt x="-597" y="14528"/>
                      <a:pt x="736" y="11765"/>
                      <a:pt x="3213" y="11004"/>
                    </a:cubicBezTo>
                    <a:cubicBezTo>
                      <a:pt x="12738" y="7765"/>
                      <a:pt x="22263" y="4146"/>
                      <a:pt x="31692" y="336"/>
                    </a:cubicBezTo>
                    <a:cubicBezTo>
                      <a:pt x="34169" y="-617"/>
                      <a:pt x="36931" y="526"/>
                      <a:pt x="37884" y="2907"/>
                    </a:cubicBezTo>
                    <a:cubicBezTo>
                      <a:pt x="38836" y="5384"/>
                      <a:pt x="37693" y="8146"/>
                      <a:pt x="35312" y="9098"/>
                    </a:cubicBezTo>
                    <a:cubicBezTo>
                      <a:pt x="25692" y="13004"/>
                      <a:pt x="15976" y="16719"/>
                      <a:pt x="6261" y="19957"/>
                    </a:cubicBezTo>
                    <a:cubicBezTo>
                      <a:pt x="5784" y="20147"/>
                      <a:pt x="5213" y="20243"/>
                      <a:pt x="4737" y="20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7"/>
              <p:cNvSpPr/>
              <p:nvPr/>
            </p:nvSpPr>
            <p:spPr>
              <a:xfrm>
                <a:off x="6205168" y="4492525"/>
                <a:ext cx="186427" cy="154340"/>
              </a:xfrm>
              <a:custGeom>
                <a:rect b="b" l="l" r="r" t="t"/>
                <a:pathLst>
                  <a:path extrusionOk="0" h="154340" w="186427">
                    <a:moveTo>
                      <a:pt x="4750" y="154341"/>
                    </a:moveTo>
                    <a:cubicBezTo>
                      <a:pt x="2940" y="154341"/>
                      <a:pt x="1226" y="153388"/>
                      <a:pt x="464" y="151674"/>
                    </a:cubicBezTo>
                    <a:cubicBezTo>
                      <a:pt x="-679" y="149293"/>
                      <a:pt x="369" y="146435"/>
                      <a:pt x="2750" y="145292"/>
                    </a:cubicBezTo>
                    <a:cubicBezTo>
                      <a:pt x="97333" y="100144"/>
                      <a:pt x="153054" y="36136"/>
                      <a:pt x="177819" y="1941"/>
                    </a:cubicBezTo>
                    <a:cubicBezTo>
                      <a:pt x="179343" y="-154"/>
                      <a:pt x="182391" y="-631"/>
                      <a:pt x="184487" y="893"/>
                    </a:cubicBezTo>
                    <a:cubicBezTo>
                      <a:pt x="186582" y="2417"/>
                      <a:pt x="187059" y="5370"/>
                      <a:pt x="185535" y="7561"/>
                    </a:cubicBezTo>
                    <a:cubicBezTo>
                      <a:pt x="160198" y="42422"/>
                      <a:pt x="103429" y="107764"/>
                      <a:pt x="6941" y="153865"/>
                    </a:cubicBezTo>
                    <a:cubicBezTo>
                      <a:pt x="6274" y="154150"/>
                      <a:pt x="5607" y="154341"/>
                      <a:pt x="4845" y="154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29" name="Google Shape;2829;p7"/>
              <p:cNvGrpSpPr/>
              <p:nvPr/>
            </p:nvGrpSpPr>
            <p:grpSpPr>
              <a:xfrm>
                <a:off x="4049724" y="2243755"/>
                <a:ext cx="1665894" cy="745379"/>
                <a:chOff x="4049724" y="2243755"/>
                <a:chExt cx="1665894" cy="745379"/>
              </a:xfrm>
            </p:grpSpPr>
            <p:sp>
              <p:nvSpPr>
                <p:cNvPr id="2830" name="Google Shape;2830;p7"/>
                <p:cNvSpPr/>
                <p:nvPr/>
              </p:nvSpPr>
              <p:spPr>
                <a:xfrm>
                  <a:off x="5044116" y="2414444"/>
                  <a:ext cx="671502" cy="457152"/>
                </a:xfrm>
                <a:custGeom>
                  <a:rect b="b" l="l" r="r" t="t"/>
                  <a:pathLst>
                    <a:path extrusionOk="0" h="457152" w="671502">
                      <a:moveTo>
                        <a:pt x="666882" y="457152"/>
                      </a:moveTo>
                      <a:cubicBezTo>
                        <a:pt x="666311" y="457152"/>
                        <a:pt x="665644" y="457057"/>
                        <a:pt x="665072" y="456771"/>
                      </a:cubicBezTo>
                      <a:cubicBezTo>
                        <a:pt x="640974" y="446961"/>
                        <a:pt x="73856" y="215694"/>
                        <a:pt x="14801" y="112347"/>
                      </a:cubicBezTo>
                      <a:cubicBezTo>
                        <a:pt x="-2344" y="82248"/>
                        <a:pt x="-4630" y="57293"/>
                        <a:pt x="8133" y="38148"/>
                      </a:cubicBezTo>
                      <a:cubicBezTo>
                        <a:pt x="34898" y="-1953"/>
                        <a:pt x="118814" y="-2905"/>
                        <a:pt x="159390" y="2143"/>
                      </a:cubicBezTo>
                      <a:cubicBezTo>
                        <a:pt x="161962" y="2429"/>
                        <a:pt x="163867" y="4810"/>
                        <a:pt x="163486" y="7477"/>
                      </a:cubicBezTo>
                      <a:cubicBezTo>
                        <a:pt x="163200" y="10049"/>
                        <a:pt x="160724" y="11859"/>
                        <a:pt x="158152" y="11573"/>
                      </a:cubicBezTo>
                      <a:cubicBezTo>
                        <a:pt x="113289" y="5953"/>
                        <a:pt x="38327" y="9858"/>
                        <a:pt x="15944" y="43386"/>
                      </a:cubicBezTo>
                      <a:cubicBezTo>
                        <a:pt x="5371" y="59293"/>
                        <a:pt x="7752" y="80820"/>
                        <a:pt x="22992" y="107585"/>
                      </a:cubicBezTo>
                      <a:cubicBezTo>
                        <a:pt x="80428" y="208074"/>
                        <a:pt x="662691" y="445532"/>
                        <a:pt x="668501" y="447913"/>
                      </a:cubicBezTo>
                      <a:cubicBezTo>
                        <a:pt x="670978" y="448866"/>
                        <a:pt x="672121" y="451723"/>
                        <a:pt x="671168" y="454104"/>
                      </a:cubicBezTo>
                      <a:cubicBezTo>
                        <a:pt x="670406" y="455914"/>
                        <a:pt x="668597" y="457057"/>
                        <a:pt x="666787" y="4570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1" name="Google Shape;2831;p7"/>
                <p:cNvSpPr/>
                <p:nvPr/>
              </p:nvSpPr>
              <p:spPr>
                <a:xfrm>
                  <a:off x="4538248" y="2243755"/>
                  <a:ext cx="516099" cy="228076"/>
                </a:xfrm>
                <a:custGeom>
                  <a:rect b="b" l="l" r="r" t="t"/>
                  <a:pathLst>
                    <a:path extrusionOk="0" h="228076" w="516099">
                      <a:moveTo>
                        <a:pt x="511334" y="227982"/>
                      </a:moveTo>
                      <a:lnTo>
                        <a:pt x="511334" y="227982"/>
                      </a:lnTo>
                      <a:cubicBezTo>
                        <a:pt x="460280" y="227125"/>
                        <a:pt x="12605" y="217504"/>
                        <a:pt x="1175" y="156544"/>
                      </a:cubicBezTo>
                      <a:cubicBezTo>
                        <a:pt x="-10731" y="92822"/>
                        <a:pt x="70898" y="14812"/>
                        <a:pt x="107189" y="334"/>
                      </a:cubicBezTo>
                      <a:cubicBezTo>
                        <a:pt x="109570" y="-618"/>
                        <a:pt x="112427" y="525"/>
                        <a:pt x="113380" y="3001"/>
                      </a:cubicBezTo>
                      <a:cubicBezTo>
                        <a:pt x="114332" y="5478"/>
                        <a:pt x="113189" y="8240"/>
                        <a:pt x="110713" y="9193"/>
                      </a:cubicBezTo>
                      <a:cubicBezTo>
                        <a:pt x="75375" y="23290"/>
                        <a:pt x="-63" y="98061"/>
                        <a:pt x="10510" y="154830"/>
                      </a:cubicBezTo>
                      <a:cubicBezTo>
                        <a:pt x="18035" y="194930"/>
                        <a:pt x="321787" y="215218"/>
                        <a:pt x="511430" y="218552"/>
                      </a:cubicBezTo>
                      <a:cubicBezTo>
                        <a:pt x="514097" y="218552"/>
                        <a:pt x="516192" y="220743"/>
                        <a:pt x="516097" y="223410"/>
                      </a:cubicBezTo>
                      <a:cubicBezTo>
                        <a:pt x="516097" y="225982"/>
                        <a:pt x="513906" y="228077"/>
                        <a:pt x="511334" y="2280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7"/>
                <p:cNvSpPr/>
                <p:nvPr/>
              </p:nvSpPr>
              <p:spPr>
                <a:xfrm>
                  <a:off x="4178602" y="2356798"/>
                  <a:ext cx="373229" cy="66456"/>
                </a:xfrm>
                <a:custGeom>
                  <a:rect b="b" l="l" r="r" t="t"/>
                  <a:pathLst>
                    <a:path extrusionOk="0" h="66456" w="373229">
                      <a:moveTo>
                        <a:pt x="139651" y="66361"/>
                      </a:moveTo>
                      <a:cubicBezTo>
                        <a:pt x="92503" y="66361"/>
                        <a:pt x="44497" y="57313"/>
                        <a:pt x="2301" y="31976"/>
                      </a:cubicBezTo>
                      <a:cubicBezTo>
                        <a:pt x="15" y="30643"/>
                        <a:pt x="-652" y="27690"/>
                        <a:pt x="682" y="25404"/>
                      </a:cubicBezTo>
                      <a:cubicBezTo>
                        <a:pt x="2015" y="23118"/>
                        <a:pt x="4968" y="22451"/>
                        <a:pt x="7254" y="23785"/>
                      </a:cubicBezTo>
                      <a:cubicBezTo>
                        <a:pt x="150510" y="109700"/>
                        <a:pt x="364251" y="1591"/>
                        <a:pt x="366346" y="544"/>
                      </a:cubicBezTo>
                      <a:cubicBezTo>
                        <a:pt x="368728" y="-695"/>
                        <a:pt x="371585" y="258"/>
                        <a:pt x="372728" y="2639"/>
                      </a:cubicBezTo>
                      <a:cubicBezTo>
                        <a:pt x="373871" y="5020"/>
                        <a:pt x="373014" y="7878"/>
                        <a:pt x="370633" y="9021"/>
                      </a:cubicBezTo>
                      <a:cubicBezTo>
                        <a:pt x="369109" y="9783"/>
                        <a:pt x="257285" y="66457"/>
                        <a:pt x="139651" y="664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7"/>
                <p:cNvSpPr/>
                <p:nvPr/>
              </p:nvSpPr>
              <p:spPr>
                <a:xfrm>
                  <a:off x="4049724" y="2397856"/>
                  <a:ext cx="496143" cy="279334"/>
                </a:xfrm>
                <a:custGeom>
                  <a:rect b="b" l="l" r="r" t="t"/>
                  <a:pathLst>
                    <a:path extrusionOk="0" h="279334" w="496143">
                      <a:moveTo>
                        <a:pt x="46120" y="279239"/>
                      </a:moveTo>
                      <a:cubicBezTo>
                        <a:pt x="31738" y="279239"/>
                        <a:pt x="17545" y="277811"/>
                        <a:pt x="3734" y="274858"/>
                      </a:cubicBezTo>
                      <a:cubicBezTo>
                        <a:pt x="1162" y="274286"/>
                        <a:pt x="-457" y="271810"/>
                        <a:pt x="115" y="269238"/>
                      </a:cubicBezTo>
                      <a:cubicBezTo>
                        <a:pt x="686" y="266666"/>
                        <a:pt x="3163" y="265047"/>
                        <a:pt x="5734" y="265619"/>
                      </a:cubicBezTo>
                      <a:cubicBezTo>
                        <a:pt x="197092" y="306576"/>
                        <a:pt x="458648" y="32828"/>
                        <a:pt x="487890" y="1490"/>
                      </a:cubicBezTo>
                      <a:cubicBezTo>
                        <a:pt x="489700" y="-415"/>
                        <a:pt x="492652" y="-510"/>
                        <a:pt x="494653" y="1300"/>
                      </a:cubicBezTo>
                      <a:cubicBezTo>
                        <a:pt x="496558" y="3110"/>
                        <a:pt x="496653" y="6062"/>
                        <a:pt x="494843" y="8063"/>
                      </a:cubicBezTo>
                      <a:cubicBezTo>
                        <a:pt x="467316" y="37590"/>
                        <a:pt x="236430" y="279335"/>
                        <a:pt x="46120" y="2793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7"/>
                <p:cNvSpPr/>
                <p:nvPr/>
              </p:nvSpPr>
              <p:spPr>
                <a:xfrm>
                  <a:off x="4484051" y="2449701"/>
                  <a:ext cx="646047" cy="248539"/>
                </a:xfrm>
                <a:custGeom>
                  <a:rect b="b" l="l" r="r" t="t"/>
                  <a:pathLst>
                    <a:path extrusionOk="0" h="248539" w="646047">
                      <a:moveTo>
                        <a:pt x="519907" y="248539"/>
                      </a:moveTo>
                      <a:cubicBezTo>
                        <a:pt x="500761" y="248539"/>
                        <a:pt x="478568" y="246444"/>
                        <a:pt x="452946" y="241396"/>
                      </a:cubicBezTo>
                      <a:cubicBezTo>
                        <a:pt x="292164" y="209963"/>
                        <a:pt x="85281" y="102998"/>
                        <a:pt x="1175" y="7938"/>
                      </a:cubicBezTo>
                      <a:cubicBezTo>
                        <a:pt x="-539" y="5938"/>
                        <a:pt x="-349" y="2985"/>
                        <a:pt x="1556" y="1175"/>
                      </a:cubicBezTo>
                      <a:cubicBezTo>
                        <a:pt x="3557" y="-539"/>
                        <a:pt x="6509" y="-349"/>
                        <a:pt x="8319" y="1556"/>
                      </a:cubicBezTo>
                      <a:cubicBezTo>
                        <a:pt x="89853" y="93663"/>
                        <a:pt x="298451" y="201391"/>
                        <a:pt x="454756" y="231966"/>
                      </a:cubicBezTo>
                      <a:cubicBezTo>
                        <a:pt x="563341" y="253207"/>
                        <a:pt x="606299" y="221108"/>
                        <a:pt x="622301" y="200152"/>
                      </a:cubicBezTo>
                      <a:cubicBezTo>
                        <a:pt x="638207" y="179293"/>
                        <a:pt x="641065" y="151004"/>
                        <a:pt x="629635" y="128048"/>
                      </a:cubicBezTo>
                      <a:cubicBezTo>
                        <a:pt x="628492" y="125667"/>
                        <a:pt x="629444" y="122810"/>
                        <a:pt x="631730" y="121666"/>
                      </a:cubicBezTo>
                      <a:cubicBezTo>
                        <a:pt x="634112" y="120524"/>
                        <a:pt x="636969" y="121476"/>
                        <a:pt x="638112" y="123762"/>
                      </a:cubicBezTo>
                      <a:cubicBezTo>
                        <a:pt x="651161" y="149860"/>
                        <a:pt x="647923" y="182055"/>
                        <a:pt x="629825" y="205868"/>
                      </a:cubicBezTo>
                      <a:cubicBezTo>
                        <a:pt x="616395" y="223489"/>
                        <a:pt x="585725" y="248444"/>
                        <a:pt x="519811" y="248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5" name="Google Shape;2835;p7"/>
                <p:cNvSpPr/>
                <p:nvPr/>
              </p:nvSpPr>
              <p:spPr>
                <a:xfrm>
                  <a:off x="4336860" y="2571306"/>
                  <a:ext cx="554310" cy="190656"/>
                </a:xfrm>
                <a:custGeom>
                  <a:rect b="b" l="l" r="r" t="t"/>
                  <a:pathLst>
                    <a:path extrusionOk="0" h="190656" w="554310">
                      <a:moveTo>
                        <a:pt x="403255" y="190657"/>
                      </a:moveTo>
                      <a:cubicBezTo>
                        <a:pt x="303147" y="190657"/>
                        <a:pt x="80834" y="91216"/>
                        <a:pt x="1300" y="8063"/>
                      </a:cubicBezTo>
                      <a:cubicBezTo>
                        <a:pt x="-510" y="6158"/>
                        <a:pt x="-415" y="3110"/>
                        <a:pt x="1490" y="1300"/>
                      </a:cubicBezTo>
                      <a:cubicBezTo>
                        <a:pt x="3395" y="-510"/>
                        <a:pt x="6443" y="-415"/>
                        <a:pt x="8253" y="1490"/>
                      </a:cubicBezTo>
                      <a:cubicBezTo>
                        <a:pt x="90454" y="87501"/>
                        <a:pt x="326960" y="191228"/>
                        <a:pt x="416495" y="180465"/>
                      </a:cubicBezTo>
                      <a:cubicBezTo>
                        <a:pt x="504887" y="169892"/>
                        <a:pt x="545082" y="102455"/>
                        <a:pt x="545463" y="101789"/>
                      </a:cubicBezTo>
                      <a:cubicBezTo>
                        <a:pt x="546797" y="99503"/>
                        <a:pt x="549654" y="98741"/>
                        <a:pt x="551940" y="100074"/>
                      </a:cubicBezTo>
                      <a:cubicBezTo>
                        <a:pt x="554226" y="101408"/>
                        <a:pt x="554988" y="104265"/>
                        <a:pt x="553655" y="106551"/>
                      </a:cubicBezTo>
                      <a:cubicBezTo>
                        <a:pt x="551940" y="109504"/>
                        <a:pt x="510887" y="178655"/>
                        <a:pt x="417542" y="189895"/>
                      </a:cubicBezTo>
                      <a:cubicBezTo>
                        <a:pt x="413066" y="190466"/>
                        <a:pt x="408303" y="190657"/>
                        <a:pt x="403255" y="1906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6" name="Google Shape;2836;p7"/>
                <p:cNvSpPr/>
                <p:nvPr/>
              </p:nvSpPr>
              <p:spPr>
                <a:xfrm>
                  <a:off x="4071732" y="2670718"/>
                  <a:ext cx="421776" cy="127059"/>
                </a:xfrm>
                <a:custGeom>
                  <a:rect b="b" l="l" r="r" t="t"/>
                  <a:pathLst>
                    <a:path extrusionOk="0" h="127059" w="421776">
                      <a:moveTo>
                        <a:pt x="166606" y="127059"/>
                      </a:moveTo>
                      <a:cubicBezTo>
                        <a:pt x="119934" y="127059"/>
                        <a:pt x="65927" y="119725"/>
                        <a:pt x="3443" y="101342"/>
                      </a:cubicBezTo>
                      <a:cubicBezTo>
                        <a:pt x="871" y="100580"/>
                        <a:pt x="-557" y="97913"/>
                        <a:pt x="205" y="95436"/>
                      </a:cubicBezTo>
                      <a:cubicBezTo>
                        <a:pt x="967" y="92960"/>
                        <a:pt x="3538" y="91436"/>
                        <a:pt x="6110" y="92198"/>
                      </a:cubicBezTo>
                      <a:cubicBezTo>
                        <a:pt x="311386" y="182019"/>
                        <a:pt x="411875" y="4282"/>
                        <a:pt x="412828" y="2472"/>
                      </a:cubicBezTo>
                      <a:cubicBezTo>
                        <a:pt x="414066" y="186"/>
                        <a:pt x="416923" y="-671"/>
                        <a:pt x="419305" y="567"/>
                      </a:cubicBezTo>
                      <a:cubicBezTo>
                        <a:pt x="421591" y="1806"/>
                        <a:pt x="422448" y="4663"/>
                        <a:pt x="421210" y="7044"/>
                      </a:cubicBezTo>
                      <a:cubicBezTo>
                        <a:pt x="420448" y="8568"/>
                        <a:pt x="353677" y="127059"/>
                        <a:pt x="166511" y="1270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7"/>
                <p:cNvSpPr/>
                <p:nvPr/>
              </p:nvSpPr>
              <p:spPr>
                <a:xfrm>
                  <a:off x="4193206" y="2743567"/>
                  <a:ext cx="228597" cy="245567"/>
                </a:xfrm>
                <a:custGeom>
                  <a:rect b="b" l="l" r="r" t="t"/>
                  <a:pathLst>
                    <a:path extrusionOk="0" h="245567" w="228597">
                      <a:moveTo>
                        <a:pt x="39513" y="245568"/>
                      </a:moveTo>
                      <a:cubicBezTo>
                        <a:pt x="27988" y="245568"/>
                        <a:pt x="16177" y="244425"/>
                        <a:pt x="3889" y="242043"/>
                      </a:cubicBezTo>
                      <a:cubicBezTo>
                        <a:pt x="1318" y="241567"/>
                        <a:pt x="-397" y="239091"/>
                        <a:pt x="79" y="236424"/>
                      </a:cubicBezTo>
                      <a:cubicBezTo>
                        <a:pt x="556" y="233852"/>
                        <a:pt x="3127" y="232233"/>
                        <a:pt x="5699" y="232614"/>
                      </a:cubicBezTo>
                      <a:cubicBezTo>
                        <a:pt x="50371" y="241186"/>
                        <a:pt x="89424" y="233280"/>
                        <a:pt x="122095" y="208992"/>
                      </a:cubicBezTo>
                      <a:cubicBezTo>
                        <a:pt x="203438" y="148508"/>
                        <a:pt x="218869" y="5728"/>
                        <a:pt x="219059" y="4299"/>
                      </a:cubicBezTo>
                      <a:cubicBezTo>
                        <a:pt x="219345" y="1728"/>
                        <a:pt x="221726" y="-177"/>
                        <a:pt x="224298" y="13"/>
                      </a:cubicBezTo>
                      <a:cubicBezTo>
                        <a:pt x="226870" y="299"/>
                        <a:pt x="228775" y="2585"/>
                        <a:pt x="228584" y="5252"/>
                      </a:cubicBezTo>
                      <a:cubicBezTo>
                        <a:pt x="228013" y="11253"/>
                        <a:pt x="212487" y="153651"/>
                        <a:pt x="127905" y="216612"/>
                      </a:cubicBezTo>
                      <a:cubicBezTo>
                        <a:pt x="102092" y="235852"/>
                        <a:pt x="72565" y="245472"/>
                        <a:pt x="39703" y="2454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8" name="Google Shape;2838;p7"/>
                <p:cNvSpPr/>
                <p:nvPr/>
              </p:nvSpPr>
              <p:spPr>
                <a:xfrm>
                  <a:off x="4945721" y="2684200"/>
                  <a:ext cx="681603" cy="202159"/>
                </a:xfrm>
                <a:custGeom>
                  <a:rect b="b" l="l" r="r" t="t"/>
                  <a:pathLst>
                    <a:path extrusionOk="0" h="202159" w="681603">
                      <a:moveTo>
                        <a:pt x="676886" y="202160"/>
                      </a:moveTo>
                      <a:cubicBezTo>
                        <a:pt x="676886" y="202160"/>
                        <a:pt x="676410" y="202160"/>
                        <a:pt x="676124" y="202160"/>
                      </a:cubicBezTo>
                      <a:cubicBezTo>
                        <a:pt x="654216" y="198826"/>
                        <a:pt x="137390" y="118435"/>
                        <a:pt x="1754" y="8421"/>
                      </a:cubicBezTo>
                      <a:cubicBezTo>
                        <a:pt x="-246" y="6802"/>
                        <a:pt x="-627" y="3754"/>
                        <a:pt x="1087" y="1754"/>
                      </a:cubicBezTo>
                      <a:cubicBezTo>
                        <a:pt x="2706" y="-246"/>
                        <a:pt x="5754" y="-627"/>
                        <a:pt x="7755" y="1087"/>
                      </a:cubicBezTo>
                      <a:cubicBezTo>
                        <a:pt x="141390" y="109482"/>
                        <a:pt x="672219" y="191968"/>
                        <a:pt x="677553" y="192730"/>
                      </a:cubicBezTo>
                      <a:cubicBezTo>
                        <a:pt x="680124" y="193111"/>
                        <a:pt x="681934" y="195588"/>
                        <a:pt x="681553" y="198159"/>
                      </a:cubicBezTo>
                      <a:cubicBezTo>
                        <a:pt x="681172" y="200541"/>
                        <a:pt x="679172" y="202160"/>
                        <a:pt x="676886" y="20216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9" name="Google Shape;2839;p7"/>
                <p:cNvSpPr/>
                <p:nvPr/>
              </p:nvSpPr>
              <p:spPr>
                <a:xfrm>
                  <a:off x="4336778" y="2920620"/>
                  <a:ext cx="362970" cy="61560"/>
                </a:xfrm>
                <a:custGeom>
                  <a:rect b="b" l="l" r="r" t="t"/>
                  <a:pathLst>
                    <a:path extrusionOk="0" h="61560" w="362970">
                      <a:moveTo>
                        <a:pt x="358189" y="61466"/>
                      </a:moveTo>
                      <a:cubicBezTo>
                        <a:pt x="355998" y="61466"/>
                        <a:pt x="353998" y="59942"/>
                        <a:pt x="353521" y="57751"/>
                      </a:cubicBezTo>
                      <a:cubicBezTo>
                        <a:pt x="339234" y="-8162"/>
                        <a:pt x="97394" y="8792"/>
                        <a:pt x="5383" y="20984"/>
                      </a:cubicBezTo>
                      <a:cubicBezTo>
                        <a:pt x="2716" y="21365"/>
                        <a:pt x="334" y="19460"/>
                        <a:pt x="49" y="16889"/>
                      </a:cubicBezTo>
                      <a:cubicBezTo>
                        <a:pt x="-332" y="14317"/>
                        <a:pt x="1573" y="11936"/>
                        <a:pt x="4144" y="11555"/>
                      </a:cubicBezTo>
                      <a:cubicBezTo>
                        <a:pt x="17956" y="9745"/>
                        <a:pt x="343711" y="-32165"/>
                        <a:pt x="362856" y="55751"/>
                      </a:cubicBezTo>
                      <a:cubicBezTo>
                        <a:pt x="363427" y="58322"/>
                        <a:pt x="361808" y="60894"/>
                        <a:pt x="359236" y="61466"/>
                      </a:cubicBezTo>
                      <a:cubicBezTo>
                        <a:pt x="358855" y="61466"/>
                        <a:pt x="358570" y="61561"/>
                        <a:pt x="358189" y="615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0" name="Google Shape;2840;p7"/>
                <p:cNvSpPr/>
                <p:nvPr/>
              </p:nvSpPr>
              <p:spPr>
                <a:xfrm>
                  <a:off x="4480544" y="2755369"/>
                  <a:ext cx="263307" cy="175091"/>
                </a:xfrm>
                <a:custGeom>
                  <a:rect b="b" l="l" r="r" t="t"/>
                  <a:pathLst>
                    <a:path extrusionOk="0" h="175091" w="263307">
                      <a:moveTo>
                        <a:pt x="4777" y="175091"/>
                      </a:moveTo>
                      <a:cubicBezTo>
                        <a:pt x="2777" y="175091"/>
                        <a:pt x="872" y="173758"/>
                        <a:pt x="205" y="171757"/>
                      </a:cubicBezTo>
                      <a:cubicBezTo>
                        <a:pt x="-557" y="169281"/>
                        <a:pt x="872" y="166614"/>
                        <a:pt x="3349" y="165852"/>
                      </a:cubicBezTo>
                      <a:cubicBezTo>
                        <a:pt x="5158" y="165280"/>
                        <a:pt x="182799" y="109845"/>
                        <a:pt x="254618" y="2117"/>
                      </a:cubicBezTo>
                      <a:cubicBezTo>
                        <a:pt x="256047" y="-74"/>
                        <a:pt x="258999" y="-645"/>
                        <a:pt x="261190" y="784"/>
                      </a:cubicBezTo>
                      <a:cubicBezTo>
                        <a:pt x="263381" y="2212"/>
                        <a:pt x="263953" y="5165"/>
                        <a:pt x="262524" y="7356"/>
                      </a:cubicBezTo>
                      <a:cubicBezTo>
                        <a:pt x="188800" y="117941"/>
                        <a:pt x="13636" y="172615"/>
                        <a:pt x="6206" y="174901"/>
                      </a:cubicBezTo>
                      <a:cubicBezTo>
                        <a:pt x="5730" y="175091"/>
                        <a:pt x="5254" y="175091"/>
                        <a:pt x="4777" y="175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1" name="Google Shape;2841;p7"/>
                <p:cNvSpPr/>
                <p:nvPr/>
              </p:nvSpPr>
              <p:spPr>
                <a:xfrm>
                  <a:off x="4701565" y="2799803"/>
                  <a:ext cx="480415" cy="90176"/>
                </a:xfrm>
                <a:custGeom>
                  <a:rect b="b" l="l" r="r" t="t"/>
                  <a:pathLst>
                    <a:path extrusionOk="0" h="90176" w="480415">
                      <a:moveTo>
                        <a:pt x="475653" y="90176"/>
                      </a:moveTo>
                      <a:lnTo>
                        <a:pt x="475462" y="90176"/>
                      </a:lnTo>
                      <a:cubicBezTo>
                        <a:pt x="223621" y="82842"/>
                        <a:pt x="5404" y="9976"/>
                        <a:pt x="3213" y="9214"/>
                      </a:cubicBezTo>
                      <a:cubicBezTo>
                        <a:pt x="736" y="8356"/>
                        <a:pt x="-597" y="5689"/>
                        <a:pt x="260" y="3213"/>
                      </a:cubicBezTo>
                      <a:cubicBezTo>
                        <a:pt x="1117" y="736"/>
                        <a:pt x="3784" y="-597"/>
                        <a:pt x="6261" y="260"/>
                      </a:cubicBezTo>
                      <a:cubicBezTo>
                        <a:pt x="8452" y="1022"/>
                        <a:pt x="225431" y="73412"/>
                        <a:pt x="475748" y="80651"/>
                      </a:cubicBezTo>
                      <a:cubicBezTo>
                        <a:pt x="478415" y="80651"/>
                        <a:pt x="480415" y="82937"/>
                        <a:pt x="480415" y="85509"/>
                      </a:cubicBezTo>
                      <a:cubicBezTo>
                        <a:pt x="480415" y="88081"/>
                        <a:pt x="478225" y="90176"/>
                        <a:pt x="475653" y="901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42" name="Google Shape;2842;p7"/>
              <p:cNvGrpSpPr/>
              <p:nvPr/>
            </p:nvGrpSpPr>
            <p:grpSpPr>
              <a:xfrm>
                <a:off x="6474758" y="2243659"/>
                <a:ext cx="1666088" cy="745570"/>
                <a:chOff x="6474758" y="2243659"/>
                <a:chExt cx="1666088" cy="745570"/>
              </a:xfrm>
            </p:grpSpPr>
            <p:sp>
              <p:nvSpPr>
                <p:cNvPr id="2843" name="Google Shape;2843;p7"/>
                <p:cNvSpPr/>
                <p:nvPr/>
              </p:nvSpPr>
              <p:spPr>
                <a:xfrm>
                  <a:off x="6474758" y="2414539"/>
                  <a:ext cx="671408" cy="457152"/>
                </a:xfrm>
                <a:custGeom>
                  <a:rect b="b" l="l" r="r" t="t"/>
                  <a:pathLst>
                    <a:path extrusionOk="0" h="457152" w="671408">
                      <a:moveTo>
                        <a:pt x="4717" y="457057"/>
                      </a:moveTo>
                      <a:cubicBezTo>
                        <a:pt x="2812" y="457057"/>
                        <a:pt x="1098" y="455914"/>
                        <a:pt x="335" y="454104"/>
                      </a:cubicBezTo>
                      <a:cubicBezTo>
                        <a:pt x="-617" y="451628"/>
                        <a:pt x="526" y="448866"/>
                        <a:pt x="2907" y="447913"/>
                      </a:cubicBezTo>
                      <a:cubicBezTo>
                        <a:pt x="8813" y="445532"/>
                        <a:pt x="591076" y="208074"/>
                        <a:pt x="648417" y="107585"/>
                      </a:cubicBezTo>
                      <a:cubicBezTo>
                        <a:pt x="663657" y="80915"/>
                        <a:pt x="666038" y="59293"/>
                        <a:pt x="655465" y="43386"/>
                      </a:cubicBezTo>
                      <a:cubicBezTo>
                        <a:pt x="633081" y="9763"/>
                        <a:pt x="558119" y="5953"/>
                        <a:pt x="513257" y="11573"/>
                      </a:cubicBezTo>
                      <a:cubicBezTo>
                        <a:pt x="510685" y="11859"/>
                        <a:pt x="508304" y="10049"/>
                        <a:pt x="507923" y="7477"/>
                      </a:cubicBezTo>
                      <a:cubicBezTo>
                        <a:pt x="507637" y="4905"/>
                        <a:pt x="509447" y="2524"/>
                        <a:pt x="512018" y="2143"/>
                      </a:cubicBezTo>
                      <a:cubicBezTo>
                        <a:pt x="552690" y="-2905"/>
                        <a:pt x="636606" y="-1953"/>
                        <a:pt x="663276" y="38148"/>
                      </a:cubicBezTo>
                      <a:cubicBezTo>
                        <a:pt x="676039" y="57293"/>
                        <a:pt x="673753" y="82248"/>
                        <a:pt x="656608" y="112347"/>
                      </a:cubicBezTo>
                      <a:cubicBezTo>
                        <a:pt x="597553" y="215694"/>
                        <a:pt x="30530" y="446961"/>
                        <a:pt x="6336" y="456771"/>
                      </a:cubicBezTo>
                      <a:cubicBezTo>
                        <a:pt x="5765" y="456962"/>
                        <a:pt x="5098" y="457152"/>
                        <a:pt x="4526" y="457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4" name="Google Shape;2844;p7"/>
                <p:cNvSpPr/>
                <p:nvPr/>
              </p:nvSpPr>
              <p:spPr>
                <a:xfrm>
                  <a:off x="7136129" y="2243659"/>
                  <a:ext cx="516096" cy="228077"/>
                </a:xfrm>
                <a:custGeom>
                  <a:rect b="b" l="l" r="r" t="t"/>
                  <a:pathLst>
                    <a:path extrusionOk="0" h="228077" w="516096">
                      <a:moveTo>
                        <a:pt x="4763" y="228077"/>
                      </a:moveTo>
                      <a:cubicBezTo>
                        <a:pt x="2191" y="228077"/>
                        <a:pt x="0" y="225982"/>
                        <a:pt x="0" y="223410"/>
                      </a:cubicBezTo>
                      <a:cubicBezTo>
                        <a:pt x="0" y="220743"/>
                        <a:pt x="2000" y="218647"/>
                        <a:pt x="4667" y="218552"/>
                      </a:cubicBezTo>
                      <a:cubicBezTo>
                        <a:pt x="194310" y="215218"/>
                        <a:pt x="498062" y="194930"/>
                        <a:pt x="505587" y="154830"/>
                      </a:cubicBezTo>
                      <a:cubicBezTo>
                        <a:pt x="516255" y="98061"/>
                        <a:pt x="440817" y="23385"/>
                        <a:pt x="405384" y="9193"/>
                      </a:cubicBezTo>
                      <a:cubicBezTo>
                        <a:pt x="402907" y="8240"/>
                        <a:pt x="401764" y="5478"/>
                        <a:pt x="402717" y="3001"/>
                      </a:cubicBezTo>
                      <a:cubicBezTo>
                        <a:pt x="403669" y="525"/>
                        <a:pt x="406432" y="-618"/>
                        <a:pt x="408908" y="334"/>
                      </a:cubicBezTo>
                      <a:cubicBezTo>
                        <a:pt x="445198" y="14812"/>
                        <a:pt x="526828" y="92917"/>
                        <a:pt x="514921" y="156544"/>
                      </a:cubicBezTo>
                      <a:cubicBezTo>
                        <a:pt x="503491" y="217504"/>
                        <a:pt x="55816" y="227125"/>
                        <a:pt x="4763" y="227982"/>
                      </a:cubicBezTo>
                      <a:lnTo>
                        <a:pt x="4763" y="22798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5" name="Google Shape;2845;p7"/>
                <p:cNvSpPr/>
                <p:nvPr/>
              </p:nvSpPr>
              <p:spPr>
                <a:xfrm>
                  <a:off x="7638643" y="2356762"/>
                  <a:ext cx="373324" cy="66397"/>
                </a:xfrm>
                <a:custGeom>
                  <a:rect b="b" l="l" r="r" t="t"/>
                  <a:pathLst>
                    <a:path extrusionOk="0" h="66397" w="373324">
                      <a:moveTo>
                        <a:pt x="233578" y="66397"/>
                      </a:moveTo>
                      <a:cubicBezTo>
                        <a:pt x="115945" y="66397"/>
                        <a:pt x="4121" y="9819"/>
                        <a:pt x="2597" y="8962"/>
                      </a:cubicBezTo>
                      <a:cubicBezTo>
                        <a:pt x="216" y="7723"/>
                        <a:pt x="-641" y="4866"/>
                        <a:pt x="502" y="2580"/>
                      </a:cubicBezTo>
                      <a:cubicBezTo>
                        <a:pt x="1645" y="294"/>
                        <a:pt x="4597" y="-659"/>
                        <a:pt x="6883" y="484"/>
                      </a:cubicBezTo>
                      <a:cubicBezTo>
                        <a:pt x="9074" y="1532"/>
                        <a:pt x="222720" y="109736"/>
                        <a:pt x="366071" y="23725"/>
                      </a:cubicBezTo>
                      <a:cubicBezTo>
                        <a:pt x="368262" y="22392"/>
                        <a:pt x="371214" y="23059"/>
                        <a:pt x="372643" y="25345"/>
                      </a:cubicBezTo>
                      <a:cubicBezTo>
                        <a:pt x="373977" y="27631"/>
                        <a:pt x="373310" y="30488"/>
                        <a:pt x="371024" y="31917"/>
                      </a:cubicBezTo>
                      <a:cubicBezTo>
                        <a:pt x="328733" y="57253"/>
                        <a:pt x="280727" y="66302"/>
                        <a:pt x="233673" y="663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6" name="Google Shape;2846;p7"/>
                <p:cNvSpPr/>
                <p:nvPr/>
              </p:nvSpPr>
              <p:spPr>
                <a:xfrm>
                  <a:off x="7644618" y="2397761"/>
                  <a:ext cx="496228" cy="279334"/>
                </a:xfrm>
                <a:custGeom>
                  <a:rect b="b" l="l" r="r" t="t"/>
                  <a:pathLst>
                    <a:path extrusionOk="0" h="279334" w="496228">
                      <a:moveTo>
                        <a:pt x="450012" y="279335"/>
                      </a:moveTo>
                      <a:cubicBezTo>
                        <a:pt x="259703" y="279335"/>
                        <a:pt x="28817" y="37590"/>
                        <a:pt x="1289" y="8063"/>
                      </a:cubicBezTo>
                      <a:cubicBezTo>
                        <a:pt x="-520" y="6158"/>
                        <a:pt x="-425" y="3110"/>
                        <a:pt x="1575" y="1300"/>
                      </a:cubicBezTo>
                      <a:cubicBezTo>
                        <a:pt x="3480" y="-510"/>
                        <a:pt x="6528" y="-415"/>
                        <a:pt x="8338" y="1490"/>
                      </a:cubicBezTo>
                      <a:cubicBezTo>
                        <a:pt x="37484" y="32828"/>
                        <a:pt x="298946" y="306576"/>
                        <a:pt x="490493" y="265619"/>
                      </a:cubicBezTo>
                      <a:cubicBezTo>
                        <a:pt x="493065" y="265047"/>
                        <a:pt x="495637" y="266666"/>
                        <a:pt x="496113" y="269238"/>
                      </a:cubicBezTo>
                      <a:cubicBezTo>
                        <a:pt x="496685" y="271810"/>
                        <a:pt x="495065" y="274382"/>
                        <a:pt x="492494" y="274858"/>
                      </a:cubicBezTo>
                      <a:cubicBezTo>
                        <a:pt x="478682" y="277811"/>
                        <a:pt x="464490" y="279239"/>
                        <a:pt x="450107" y="2792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7" name="Google Shape;2847;p7"/>
                <p:cNvSpPr/>
                <p:nvPr/>
              </p:nvSpPr>
              <p:spPr>
                <a:xfrm>
                  <a:off x="7060280" y="2449726"/>
                  <a:ext cx="646118" cy="248610"/>
                </a:xfrm>
                <a:custGeom>
                  <a:rect b="b" l="l" r="r" t="t"/>
                  <a:pathLst>
                    <a:path extrusionOk="0" h="248610" w="646118">
                      <a:moveTo>
                        <a:pt x="126236" y="248515"/>
                      </a:moveTo>
                      <a:cubicBezTo>
                        <a:pt x="60323" y="248515"/>
                        <a:pt x="29652" y="223560"/>
                        <a:pt x="16222" y="205939"/>
                      </a:cubicBezTo>
                      <a:cubicBezTo>
                        <a:pt x="-1875" y="182126"/>
                        <a:pt x="-5114" y="149932"/>
                        <a:pt x="7935" y="123833"/>
                      </a:cubicBezTo>
                      <a:cubicBezTo>
                        <a:pt x="9078" y="121452"/>
                        <a:pt x="11936" y="120595"/>
                        <a:pt x="14317" y="121738"/>
                      </a:cubicBezTo>
                      <a:cubicBezTo>
                        <a:pt x="16698" y="122881"/>
                        <a:pt x="17651" y="125738"/>
                        <a:pt x="16412" y="128119"/>
                      </a:cubicBezTo>
                      <a:cubicBezTo>
                        <a:pt x="4983" y="150979"/>
                        <a:pt x="7840" y="179269"/>
                        <a:pt x="23747" y="200224"/>
                      </a:cubicBezTo>
                      <a:cubicBezTo>
                        <a:pt x="39749" y="221274"/>
                        <a:pt x="82707" y="253373"/>
                        <a:pt x="191292" y="232037"/>
                      </a:cubicBezTo>
                      <a:cubicBezTo>
                        <a:pt x="347597" y="201462"/>
                        <a:pt x="556194" y="93829"/>
                        <a:pt x="637728" y="1627"/>
                      </a:cubicBezTo>
                      <a:cubicBezTo>
                        <a:pt x="639443" y="-373"/>
                        <a:pt x="642491" y="-563"/>
                        <a:pt x="644491" y="1246"/>
                      </a:cubicBezTo>
                      <a:cubicBezTo>
                        <a:pt x="646491" y="2961"/>
                        <a:pt x="646682" y="6009"/>
                        <a:pt x="644872" y="8009"/>
                      </a:cubicBezTo>
                      <a:cubicBezTo>
                        <a:pt x="560766" y="103069"/>
                        <a:pt x="353883" y="209939"/>
                        <a:pt x="193101" y="241467"/>
                      </a:cubicBezTo>
                      <a:cubicBezTo>
                        <a:pt x="167479" y="246515"/>
                        <a:pt x="145286" y="248611"/>
                        <a:pt x="126141" y="2486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8" name="Google Shape;2848;p7"/>
                <p:cNvSpPr/>
                <p:nvPr/>
              </p:nvSpPr>
              <p:spPr>
                <a:xfrm>
                  <a:off x="7299303" y="2571306"/>
                  <a:ext cx="554310" cy="190656"/>
                </a:xfrm>
                <a:custGeom>
                  <a:rect b="b" l="l" r="r" t="t"/>
                  <a:pathLst>
                    <a:path extrusionOk="0" h="190656" w="554310">
                      <a:moveTo>
                        <a:pt x="151056" y="190657"/>
                      </a:moveTo>
                      <a:cubicBezTo>
                        <a:pt x="145912" y="190657"/>
                        <a:pt x="141150" y="190371"/>
                        <a:pt x="136768" y="189895"/>
                      </a:cubicBezTo>
                      <a:cubicBezTo>
                        <a:pt x="43424" y="178655"/>
                        <a:pt x="2371" y="109504"/>
                        <a:pt x="656" y="106551"/>
                      </a:cubicBezTo>
                      <a:cubicBezTo>
                        <a:pt x="-677" y="104265"/>
                        <a:pt x="85" y="101408"/>
                        <a:pt x="2371" y="100074"/>
                      </a:cubicBezTo>
                      <a:cubicBezTo>
                        <a:pt x="4657" y="98741"/>
                        <a:pt x="7514" y="99503"/>
                        <a:pt x="8848" y="101789"/>
                      </a:cubicBezTo>
                      <a:cubicBezTo>
                        <a:pt x="9229" y="102455"/>
                        <a:pt x="49329" y="169797"/>
                        <a:pt x="137816" y="180465"/>
                      </a:cubicBezTo>
                      <a:cubicBezTo>
                        <a:pt x="227256" y="191228"/>
                        <a:pt x="463857" y="87501"/>
                        <a:pt x="546058" y="1490"/>
                      </a:cubicBezTo>
                      <a:cubicBezTo>
                        <a:pt x="547867" y="-415"/>
                        <a:pt x="550916" y="-510"/>
                        <a:pt x="552820" y="1300"/>
                      </a:cubicBezTo>
                      <a:cubicBezTo>
                        <a:pt x="554726" y="3110"/>
                        <a:pt x="554821" y="6158"/>
                        <a:pt x="553011" y="8063"/>
                      </a:cubicBezTo>
                      <a:cubicBezTo>
                        <a:pt x="473477" y="91216"/>
                        <a:pt x="251164" y="190657"/>
                        <a:pt x="151056" y="1906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9" name="Google Shape;2849;p7"/>
                <p:cNvSpPr/>
                <p:nvPr/>
              </p:nvSpPr>
              <p:spPr>
                <a:xfrm>
                  <a:off x="7696870" y="2670718"/>
                  <a:ext cx="421872" cy="127059"/>
                </a:xfrm>
                <a:custGeom>
                  <a:rect b="b" l="l" r="r" t="t"/>
                  <a:pathLst>
                    <a:path extrusionOk="0" h="127059" w="421872">
                      <a:moveTo>
                        <a:pt x="255266" y="127059"/>
                      </a:moveTo>
                      <a:cubicBezTo>
                        <a:pt x="68100" y="127059"/>
                        <a:pt x="1425" y="8473"/>
                        <a:pt x="567" y="7044"/>
                      </a:cubicBezTo>
                      <a:cubicBezTo>
                        <a:pt x="-671" y="4758"/>
                        <a:pt x="186" y="1806"/>
                        <a:pt x="2472" y="567"/>
                      </a:cubicBezTo>
                      <a:cubicBezTo>
                        <a:pt x="4758" y="-671"/>
                        <a:pt x="7616" y="186"/>
                        <a:pt x="8949" y="2472"/>
                      </a:cubicBezTo>
                      <a:cubicBezTo>
                        <a:pt x="9902" y="4282"/>
                        <a:pt x="110391" y="181923"/>
                        <a:pt x="415762" y="92198"/>
                      </a:cubicBezTo>
                      <a:cubicBezTo>
                        <a:pt x="418239" y="91436"/>
                        <a:pt x="420906" y="92865"/>
                        <a:pt x="421668" y="95436"/>
                      </a:cubicBezTo>
                      <a:cubicBezTo>
                        <a:pt x="422430" y="98008"/>
                        <a:pt x="421001" y="100580"/>
                        <a:pt x="418429" y="101342"/>
                      </a:cubicBezTo>
                      <a:cubicBezTo>
                        <a:pt x="356040" y="119725"/>
                        <a:pt x="301938" y="127059"/>
                        <a:pt x="255266" y="1270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0" name="Google Shape;2850;p7"/>
                <p:cNvSpPr/>
                <p:nvPr/>
              </p:nvSpPr>
              <p:spPr>
                <a:xfrm>
                  <a:off x="7768846" y="2743647"/>
                  <a:ext cx="228543" cy="245582"/>
                </a:xfrm>
                <a:custGeom>
                  <a:rect b="b" l="l" r="r" t="t"/>
                  <a:pathLst>
                    <a:path extrusionOk="0" h="245582" w="228543">
                      <a:moveTo>
                        <a:pt x="188909" y="245488"/>
                      </a:moveTo>
                      <a:cubicBezTo>
                        <a:pt x="156048" y="245488"/>
                        <a:pt x="126520" y="235867"/>
                        <a:pt x="100708" y="216627"/>
                      </a:cubicBezTo>
                      <a:cubicBezTo>
                        <a:pt x="16030" y="153667"/>
                        <a:pt x="600" y="11268"/>
                        <a:pt x="28" y="5267"/>
                      </a:cubicBezTo>
                      <a:cubicBezTo>
                        <a:pt x="-257" y="2695"/>
                        <a:pt x="1647" y="314"/>
                        <a:pt x="4314" y="28"/>
                      </a:cubicBezTo>
                      <a:cubicBezTo>
                        <a:pt x="6886" y="-257"/>
                        <a:pt x="9268" y="1648"/>
                        <a:pt x="9553" y="4315"/>
                      </a:cubicBezTo>
                      <a:cubicBezTo>
                        <a:pt x="9744" y="5743"/>
                        <a:pt x="25174" y="148618"/>
                        <a:pt x="106518" y="209007"/>
                      </a:cubicBezTo>
                      <a:cubicBezTo>
                        <a:pt x="139093" y="233200"/>
                        <a:pt x="178241" y="241201"/>
                        <a:pt x="222818" y="232629"/>
                      </a:cubicBezTo>
                      <a:cubicBezTo>
                        <a:pt x="225390" y="232153"/>
                        <a:pt x="227866" y="233867"/>
                        <a:pt x="228438" y="236439"/>
                      </a:cubicBezTo>
                      <a:cubicBezTo>
                        <a:pt x="229009" y="239011"/>
                        <a:pt x="227200" y="241487"/>
                        <a:pt x="224628" y="242059"/>
                      </a:cubicBezTo>
                      <a:cubicBezTo>
                        <a:pt x="212341" y="244440"/>
                        <a:pt x="200530" y="245583"/>
                        <a:pt x="189004" y="24558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1" name="Google Shape;2851;p7"/>
                <p:cNvSpPr/>
                <p:nvPr/>
              </p:nvSpPr>
              <p:spPr>
                <a:xfrm>
                  <a:off x="6563150" y="2684240"/>
                  <a:ext cx="681564" cy="202120"/>
                </a:xfrm>
                <a:custGeom>
                  <a:rect b="b" l="l" r="r" t="t"/>
                  <a:pathLst>
                    <a:path extrusionOk="0" h="202120" w="681564">
                      <a:moveTo>
                        <a:pt x="4718" y="202120"/>
                      </a:moveTo>
                      <a:cubicBezTo>
                        <a:pt x="2432" y="202120"/>
                        <a:pt x="336" y="200406"/>
                        <a:pt x="51" y="198120"/>
                      </a:cubicBezTo>
                      <a:cubicBezTo>
                        <a:pt x="-330" y="195548"/>
                        <a:pt x="1480" y="193071"/>
                        <a:pt x="4051" y="192690"/>
                      </a:cubicBezTo>
                      <a:cubicBezTo>
                        <a:pt x="9385" y="191833"/>
                        <a:pt x="540214" y="109347"/>
                        <a:pt x="673849" y="1047"/>
                      </a:cubicBezTo>
                      <a:cubicBezTo>
                        <a:pt x="675850" y="-572"/>
                        <a:pt x="678898" y="-286"/>
                        <a:pt x="680517" y="1714"/>
                      </a:cubicBezTo>
                      <a:cubicBezTo>
                        <a:pt x="682136" y="3714"/>
                        <a:pt x="681850" y="6762"/>
                        <a:pt x="679850" y="8382"/>
                      </a:cubicBezTo>
                      <a:cubicBezTo>
                        <a:pt x="544214" y="118395"/>
                        <a:pt x="27388" y="198691"/>
                        <a:pt x="5480" y="202120"/>
                      </a:cubicBezTo>
                      <a:cubicBezTo>
                        <a:pt x="5194" y="202120"/>
                        <a:pt x="5004" y="202120"/>
                        <a:pt x="4718" y="202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2" name="Google Shape;2852;p7"/>
                <p:cNvSpPr/>
                <p:nvPr/>
              </p:nvSpPr>
              <p:spPr>
                <a:xfrm>
                  <a:off x="7490725" y="2920525"/>
                  <a:ext cx="362970" cy="61560"/>
                </a:xfrm>
                <a:custGeom>
                  <a:rect b="b" l="l" r="r" t="t"/>
                  <a:pathLst>
                    <a:path extrusionOk="0" h="61560" w="362970">
                      <a:moveTo>
                        <a:pt x="4782" y="61561"/>
                      </a:moveTo>
                      <a:cubicBezTo>
                        <a:pt x="4782" y="61561"/>
                        <a:pt x="4115" y="61561"/>
                        <a:pt x="3734" y="61466"/>
                      </a:cubicBezTo>
                      <a:cubicBezTo>
                        <a:pt x="1162" y="60894"/>
                        <a:pt x="-457" y="58322"/>
                        <a:pt x="115" y="55751"/>
                      </a:cubicBezTo>
                      <a:cubicBezTo>
                        <a:pt x="19260" y="-32165"/>
                        <a:pt x="344920" y="9745"/>
                        <a:pt x="358826" y="11555"/>
                      </a:cubicBezTo>
                      <a:cubicBezTo>
                        <a:pt x="361398" y="11936"/>
                        <a:pt x="363303" y="14317"/>
                        <a:pt x="362922" y="16889"/>
                      </a:cubicBezTo>
                      <a:cubicBezTo>
                        <a:pt x="362541" y="19460"/>
                        <a:pt x="360160" y="21365"/>
                        <a:pt x="357588" y="20984"/>
                      </a:cubicBezTo>
                      <a:cubicBezTo>
                        <a:pt x="265576" y="8888"/>
                        <a:pt x="23832" y="-8162"/>
                        <a:pt x="9449" y="57751"/>
                      </a:cubicBezTo>
                      <a:cubicBezTo>
                        <a:pt x="8973" y="59942"/>
                        <a:pt x="6973" y="61466"/>
                        <a:pt x="4782" y="614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3" name="Google Shape;2853;p7"/>
                <p:cNvSpPr/>
                <p:nvPr/>
              </p:nvSpPr>
              <p:spPr>
                <a:xfrm>
                  <a:off x="7446622" y="2755369"/>
                  <a:ext cx="263307" cy="175091"/>
                </a:xfrm>
                <a:custGeom>
                  <a:rect b="b" l="l" r="r" t="t"/>
                  <a:pathLst>
                    <a:path extrusionOk="0" h="175091" w="263307">
                      <a:moveTo>
                        <a:pt x="258530" y="175091"/>
                      </a:moveTo>
                      <a:cubicBezTo>
                        <a:pt x="258530" y="175091"/>
                        <a:pt x="257578" y="175091"/>
                        <a:pt x="257101" y="174901"/>
                      </a:cubicBezTo>
                      <a:cubicBezTo>
                        <a:pt x="249672" y="172615"/>
                        <a:pt x="74507" y="117941"/>
                        <a:pt x="784" y="7356"/>
                      </a:cubicBezTo>
                      <a:cubicBezTo>
                        <a:pt x="-645" y="5165"/>
                        <a:pt x="-74" y="2212"/>
                        <a:pt x="2117" y="784"/>
                      </a:cubicBezTo>
                      <a:cubicBezTo>
                        <a:pt x="4308" y="-645"/>
                        <a:pt x="7261" y="-74"/>
                        <a:pt x="8689" y="2117"/>
                      </a:cubicBezTo>
                      <a:cubicBezTo>
                        <a:pt x="80508" y="109845"/>
                        <a:pt x="258149" y="165280"/>
                        <a:pt x="259959" y="165852"/>
                      </a:cubicBezTo>
                      <a:cubicBezTo>
                        <a:pt x="262435" y="166614"/>
                        <a:pt x="263864" y="169281"/>
                        <a:pt x="263102" y="171757"/>
                      </a:cubicBezTo>
                      <a:cubicBezTo>
                        <a:pt x="262435" y="173853"/>
                        <a:pt x="260626" y="175091"/>
                        <a:pt x="258530" y="175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4" name="Google Shape;2854;p7"/>
                <p:cNvSpPr/>
                <p:nvPr/>
              </p:nvSpPr>
              <p:spPr>
                <a:xfrm>
                  <a:off x="7008494" y="2799803"/>
                  <a:ext cx="480415" cy="90176"/>
                </a:xfrm>
                <a:custGeom>
                  <a:rect b="b" l="l" r="r" t="t"/>
                  <a:pathLst>
                    <a:path extrusionOk="0" h="90176" w="480415">
                      <a:moveTo>
                        <a:pt x="4763" y="90176"/>
                      </a:moveTo>
                      <a:cubicBezTo>
                        <a:pt x="2191" y="90176"/>
                        <a:pt x="95" y="88176"/>
                        <a:pt x="0" y="85509"/>
                      </a:cubicBezTo>
                      <a:cubicBezTo>
                        <a:pt x="0" y="82842"/>
                        <a:pt x="2000" y="80651"/>
                        <a:pt x="4667" y="80651"/>
                      </a:cubicBezTo>
                      <a:cubicBezTo>
                        <a:pt x="254984" y="73412"/>
                        <a:pt x="471964" y="927"/>
                        <a:pt x="474155" y="260"/>
                      </a:cubicBezTo>
                      <a:cubicBezTo>
                        <a:pt x="476631" y="-597"/>
                        <a:pt x="479393" y="736"/>
                        <a:pt x="480155" y="3213"/>
                      </a:cubicBezTo>
                      <a:cubicBezTo>
                        <a:pt x="481013" y="5689"/>
                        <a:pt x="479679" y="8452"/>
                        <a:pt x="477203" y="9214"/>
                      </a:cubicBezTo>
                      <a:cubicBezTo>
                        <a:pt x="475012" y="9976"/>
                        <a:pt x="256699" y="82842"/>
                        <a:pt x="4953" y="90176"/>
                      </a:cubicBezTo>
                      <a:lnTo>
                        <a:pt x="4858" y="9017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55" name="Google Shape;2855;p7"/>
              <p:cNvGrpSpPr/>
              <p:nvPr/>
            </p:nvGrpSpPr>
            <p:grpSpPr>
              <a:xfrm>
                <a:off x="4567688" y="2906206"/>
                <a:ext cx="1130761" cy="641093"/>
                <a:chOff x="4567688" y="2906206"/>
                <a:chExt cx="1130761" cy="641093"/>
              </a:xfrm>
            </p:grpSpPr>
            <p:sp>
              <p:nvSpPr>
                <p:cNvPr id="2856" name="Google Shape;2856;p7"/>
                <p:cNvSpPr/>
                <p:nvPr/>
              </p:nvSpPr>
              <p:spPr>
                <a:xfrm>
                  <a:off x="5014811" y="2906206"/>
                  <a:ext cx="683638" cy="114170"/>
                </a:xfrm>
                <a:custGeom>
                  <a:rect b="b" l="l" r="r" t="t"/>
                  <a:pathLst>
                    <a:path extrusionOk="0" h="114170" w="683638">
                      <a:moveTo>
                        <a:pt x="227748" y="114075"/>
                      </a:moveTo>
                      <a:cubicBezTo>
                        <a:pt x="214032" y="114075"/>
                        <a:pt x="201459" y="113504"/>
                        <a:pt x="190315" y="112171"/>
                      </a:cubicBezTo>
                      <a:cubicBezTo>
                        <a:pt x="99351" y="101693"/>
                        <a:pt x="33343" y="75785"/>
                        <a:pt x="9340" y="41114"/>
                      </a:cubicBezTo>
                      <a:cubicBezTo>
                        <a:pt x="958" y="28922"/>
                        <a:pt x="-1900" y="15968"/>
                        <a:pt x="1244" y="3585"/>
                      </a:cubicBezTo>
                      <a:cubicBezTo>
                        <a:pt x="1910" y="1014"/>
                        <a:pt x="4482" y="-510"/>
                        <a:pt x="7054" y="156"/>
                      </a:cubicBezTo>
                      <a:cubicBezTo>
                        <a:pt x="9626" y="823"/>
                        <a:pt x="11150" y="3395"/>
                        <a:pt x="10483" y="5967"/>
                      </a:cubicBezTo>
                      <a:cubicBezTo>
                        <a:pt x="8006" y="15777"/>
                        <a:pt x="10292" y="25874"/>
                        <a:pt x="17150" y="35780"/>
                      </a:cubicBezTo>
                      <a:cubicBezTo>
                        <a:pt x="39248" y="67689"/>
                        <a:pt x="104399" y="92739"/>
                        <a:pt x="191363" y="102836"/>
                      </a:cubicBezTo>
                      <a:cubicBezTo>
                        <a:pt x="322617" y="117981"/>
                        <a:pt x="674280" y="31875"/>
                        <a:pt x="677804" y="31018"/>
                      </a:cubicBezTo>
                      <a:cubicBezTo>
                        <a:pt x="680376" y="30351"/>
                        <a:pt x="682948" y="31970"/>
                        <a:pt x="683519" y="34542"/>
                      </a:cubicBezTo>
                      <a:cubicBezTo>
                        <a:pt x="684091" y="37114"/>
                        <a:pt x="682567" y="39685"/>
                        <a:pt x="679995" y="40257"/>
                      </a:cubicBezTo>
                      <a:cubicBezTo>
                        <a:pt x="666660" y="43495"/>
                        <a:pt x="378148" y="114171"/>
                        <a:pt x="227653" y="11417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7" name="Google Shape;2857;p7"/>
                <p:cNvSpPr/>
                <p:nvPr/>
              </p:nvSpPr>
              <p:spPr>
                <a:xfrm>
                  <a:off x="5036115" y="2988288"/>
                  <a:ext cx="657346" cy="160295"/>
                </a:xfrm>
                <a:custGeom>
                  <a:rect b="b" l="l" r="r" t="t"/>
                  <a:pathLst>
                    <a:path extrusionOk="0" h="160295" w="657346">
                      <a:moveTo>
                        <a:pt x="67474" y="160295"/>
                      </a:moveTo>
                      <a:cubicBezTo>
                        <a:pt x="56711" y="160295"/>
                        <a:pt x="47567" y="159724"/>
                        <a:pt x="40328" y="158485"/>
                      </a:cubicBezTo>
                      <a:cubicBezTo>
                        <a:pt x="20420" y="155152"/>
                        <a:pt x="7752" y="146293"/>
                        <a:pt x="2513" y="132196"/>
                      </a:cubicBezTo>
                      <a:cubicBezTo>
                        <a:pt x="-13870" y="87429"/>
                        <a:pt x="55091" y="5133"/>
                        <a:pt x="58044" y="1704"/>
                      </a:cubicBezTo>
                      <a:cubicBezTo>
                        <a:pt x="59759" y="-296"/>
                        <a:pt x="62807" y="-582"/>
                        <a:pt x="64712" y="1132"/>
                      </a:cubicBezTo>
                      <a:cubicBezTo>
                        <a:pt x="66712" y="2847"/>
                        <a:pt x="66998" y="5800"/>
                        <a:pt x="65283" y="7800"/>
                      </a:cubicBezTo>
                      <a:cubicBezTo>
                        <a:pt x="64616" y="8657"/>
                        <a:pt x="-3106" y="89239"/>
                        <a:pt x="11467" y="128863"/>
                      </a:cubicBezTo>
                      <a:cubicBezTo>
                        <a:pt x="15467" y="139721"/>
                        <a:pt x="25373" y="146293"/>
                        <a:pt x="41852" y="149056"/>
                      </a:cubicBezTo>
                      <a:cubicBezTo>
                        <a:pt x="129577" y="163724"/>
                        <a:pt x="508862" y="84381"/>
                        <a:pt x="650118" y="656"/>
                      </a:cubicBezTo>
                      <a:cubicBezTo>
                        <a:pt x="652404" y="-677"/>
                        <a:pt x="655262" y="85"/>
                        <a:pt x="656690" y="2371"/>
                      </a:cubicBezTo>
                      <a:cubicBezTo>
                        <a:pt x="658024" y="4657"/>
                        <a:pt x="657262" y="7514"/>
                        <a:pt x="654976" y="8943"/>
                      </a:cubicBezTo>
                      <a:cubicBezTo>
                        <a:pt x="524007" y="86572"/>
                        <a:pt x="189775" y="160295"/>
                        <a:pt x="67474" y="1602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8" name="Google Shape;2858;p7"/>
                <p:cNvSpPr/>
                <p:nvPr/>
              </p:nvSpPr>
              <p:spPr>
                <a:xfrm>
                  <a:off x="5175842" y="3080947"/>
                  <a:ext cx="481538" cy="155075"/>
                </a:xfrm>
                <a:custGeom>
                  <a:rect b="b" l="l" r="r" t="t"/>
                  <a:pathLst>
                    <a:path extrusionOk="0" h="155075" w="481538">
                      <a:moveTo>
                        <a:pt x="78242" y="155075"/>
                      </a:moveTo>
                      <a:cubicBezTo>
                        <a:pt x="71193" y="155075"/>
                        <a:pt x="65002" y="154504"/>
                        <a:pt x="59573" y="153170"/>
                      </a:cubicBezTo>
                      <a:cubicBezTo>
                        <a:pt x="31569" y="146598"/>
                        <a:pt x="13091" y="134025"/>
                        <a:pt x="4804" y="116023"/>
                      </a:cubicBezTo>
                      <a:cubicBezTo>
                        <a:pt x="-7197" y="89734"/>
                        <a:pt x="6709" y="60492"/>
                        <a:pt x="9662" y="54872"/>
                      </a:cubicBezTo>
                      <a:cubicBezTo>
                        <a:pt x="10900" y="52491"/>
                        <a:pt x="13757" y="51634"/>
                        <a:pt x="16044" y="52872"/>
                      </a:cubicBezTo>
                      <a:cubicBezTo>
                        <a:pt x="18425" y="54110"/>
                        <a:pt x="19282" y="56968"/>
                        <a:pt x="18044" y="59254"/>
                      </a:cubicBezTo>
                      <a:cubicBezTo>
                        <a:pt x="15472" y="64207"/>
                        <a:pt x="3280" y="89829"/>
                        <a:pt x="13472" y="112022"/>
                      </a:cubicBezTo>
                      <a:cubicBezTo>
                        <a:pt x="20425" y="127262"/>
                        <a:pt x="36713" y="138025"/>
                        <a:pt x="61668" y="143931"/>
                      </a:cubicBezTo>
                      <a:cubicBezTo>
                        <a:pt x="146345" y="163933"/>
                        <a:pt x="471339" y="2104"/>
                        <a:pt x="474672" y="484"/>
                      </a:cubicBezTo>
                      <a:cubicBezTo>
                        <a:pt x="477053" y="-659"/>
                        <a:pt x="479911" y="294"/>
                        <a:pt x="481054" y="2580"/>
                      </a:cubicBezTo>
                      <a:cubicBezTo>
                        <a:pt x="482197" y="4961"/>
                        <a:pt x="481245" y="7819"/>
                        <a:pt x="478958" y="8962"/>
                      </a:cubicBezTo>
                      <a:cubicBezTo>
                        <a:pt x="466290" y="15248"/>
                        <a:pt x="185398" y="155075"/>
                        <a:pt x="78242" y="1550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9" name="Google Shape;2859;p7"/>
                <p:cNvSpPr/>
                <p:nvPr/>
              </p:nvSpPr>
              <p:spPr>
                <a:xfrm>
                  <a:off x="5208916" y="3186466"/>
                  <a:ext cx="208167" cy="241485"/>
                </a:xfrm>
                <a:custGeom>
                  <a:rect b="b" l="l" r="r" t="t"/>
                  <a:pathLst>
                    <a:path extrusionOk="0" h="241485" w="208167">
                      <a:moveTo>
                        <a:pt x="4782" y="241485"/>
                      </a:moveTo>
                      <a:cubicBezTo>
                        <a:pt x="4782" y="241485"/>
                        <a:pt x="4115" y="241485"/>
                        <a:pt x="3734" y="241390"/>
                      </a:cubicBezTo>
                      <a:cubicBezTo>
                        <a:pt x="1162" y="240819"/>
                        <a:pt x="-457" y="238247"/>
                        <a:pt x="115" y="235675"/>
                      </a:cubicBezTo>
                      <a:cubicBezTo>
                        <a:pt x="25070" y="120804"/>
                        <a:pt x="193663" y="5646"/>
                        <a:pt x="200806" y="789"/>
                      </a:cubicBezTo>
                      <a:cubicBezTo>
                        <a:pt x="202997" y="-640"/>
                        <a:pt x="205950" y="-69"/>
                        <a:pt x="207379" y="2027"/>
                      </a:cubicBezTo>
                      <a:cubicBezTo>
                        <a:pt x="208807" y="4218"/>
                        <a:pt x="208236" y="7170"/>
                        <a:pt x="206140" y="8599"/>
                      </a:cubicBezTo>
                      <a:cubicBezTo>
                        <a:pt x="204426" y="9742"/>
                        <a:pt x="33547" y="126519"/>
                        <a:pt x="9449" y="237675"/>
                      </a:cubicBezTo>
                      <a:cubicBezTo>
                        <a:pt x="8973" y="239866"/>
                        <a:pt x="6973" y="241390"/>
                        <a:pt x="4782" y="2413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0" name="Google Shape;2860;p7"/>
                <p:cNvSpPr/>
                <p:nvPr/>
              </p:nvSpPr>
              <p:spPr>
                <a:xfrm>
                  <a:off x="4849913" y="3224758"/>
                  <a:ext cx="391241" cy="322541"/>
                </a:xfrm>
                <a:custGeom>
                  <a:rect b="b" l="l" r="r" t="t"/>
                  <a:pathLst>
                    <a:path extrusionOk="0" h="322541" w="391241">
                      <a:moveTo>
                        <a:pt x="5836" y="322541"/>
                      </a:moveTo>
                      <a:cubicBezTo>
                        <a:pt x="3645" y="322541"/>
                        <a:pt x="1645" y="320922"/>
                        <a:pt x="1168" y="318636"/>
                      </a:cubicBezTo>
                      <a:cubicBezTo>
                        <a:pt x="-24073" y="187191"/>
                        <a:pt x="367881" y="7930"/>
                        <a:pt x="384550" y="406"/>
                      </a:cubicBezTo>
                      <a:cubicBezTo>
                        <a:pt x="386931" y="-642"/>
                        <a:pt x="389788" y="406"/>
                        <a:pt x="390836" y="2787"/>
                      </a:cubicBezTo>
                      <a:cubicBezTo>
                        <a:pt x="391884" y="5168"/>
                        <a:pt x="390836" y="8026"/>
                        <a:pt x="388455" y="9073"/>
                      </a:cubicBezTo>
                      <a:cubicBezTo>
                        <a:pt x="384454" y="10883"/>
                        <a:pt x="-13405" y="192715"/>
                        <a:pt x="10407" y="316826"/>
                      </a:cubicBezTo>
                      <a:cubicBezTo>
                        <a:pt x="10884" y="319398"/>
                        <a:pt x="9169" y="321874"/>
                        <a:pt x="6598" y="322446"/>
                      </a:cubicBezTo>
                      <a:cubicBezTo>
                        <a:pt x="6312" y="322446"/>
                        <a:pt x="6026" y="322446"/>
                        <a:pt x="5740" y="3224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1" name="Google Shape;2861;p7"/>
                <p:cNvSpPr/>
                <p:nvPr/>
              </p:nvSpPr>
              <p:spPr>
                <a:xfrm>
                  <a:off x="4602495" y="3185842"/>
                  <a:ext cx="580802" cy="217249"/>
                </a:xfrm>
                <a:custGeom>
                  <a:rect b="b" l="l" r="r" t="t"/>
                  <a:pathLst>
                    <a:path extrusionOk="0" h="217249" w="580802">
                      <a:moveTo>
                        <a:pt x="4747" y="217249"/>
                      </a:moveTo>
                      <a:cubicBezTo>
                        <a:pt x="4747" y="217249"/>
                        <a:pt x="4175" y="217249"/>
                        <a:pt x="3889" y="217249"/>
                      </a:cubicBezTo>
                      <a:cubicBezTo>
                        <a:pt x="1318" y="216773"/>
                        <a:pt x="-397" y="214297"/>
                        <a:pt x="79" y="211725"/>
                      </a:cubicBezTo>
                      <a:cubicBezTo>
                        <a:pt x="18939" y="107712"/>
                        <a:pt x="482425" y="17224"/>
                        <a:pt x="575199" y="79"/>
                      </a:cubicBezTo>
                      <a:cubicBezTo>
                        <a:pt x="577866" y="-397"/>
                        <a:pt x="580247" y="1318"/>
                        <a:pt x="580723" y="3889"/>
                      </a:cubicBezTo>
                      <a:cubicBezTo>
                        <a:pt x="581200" y="6461"/>
                        <a:pt x="579485" y="8938"/>
                        <a:pt x="576913" y="9414"/>
                      </a:cubicBezTo>
                      <a:cubicBezTo>
                        <a:pt x="373079" y="46942"/>
                        <a:pt x="24273" y="132191"/>
                        <a:pt x="9509" y="213344"/>
                      </a:cubicBezTo>
                      <a:cubicBezTo>
                        <a:pt x="9128" y="215630"/>
                        <a:pt x="7128" y="217249"/>
                        <a:pt x="4842" y="2172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2" name="Google Shape;2862;p7"/>
                <p:cNvSpPr/>
                <p:nvPr/>
              </p:nvSpPr>
              <p:spPr>
                <a:xfrm>
                  <a:off x="4567688" y="3075336"/>
                  <a:ext cx="481703" cy="203453"/>
                </a:xfrm>
                <a:custGeom>
                  <a:rect b="b" l="l" r="r" t="t"/>
                  <a:pathLst>
                    <a:path extrusionOk="0" h="203453" w="481703">
                      <a:moveTo>
                        <a:pt x="4787" y="203454"/>
                      </a:moveTo>
                      <a:cubicBezTo>
                        <a:pt x="4120" y="203454"/>
                        <a:pt x="3454" y="203359"/>
                        <a:pt x="2787" y="202978"/>
                      </a:cubicBezTo>
                      <a:cubicBezTo>
                        <a:pt x="406" y="201835"/>
                        <a:pt x="-642" y="199073"/>
                        <a:pt x="406" y="196691"/>
                      </a:cubicBezTo>
                      <a:cubicBezTo>
                        <a:pt x="85178" y="12192"/>
                        <a:pt x="460844" y="476"/>
                        <a:pt x="476846" y="0"/>
                      </a:cubicBezTo>
                      <a:lnTo>
                        <a:pt x="476941" y="0"/>
                      </a:lnTo>
                      <a:cubicBezTo>
                        <a:pt x="479513" y="0"/>
                        <a:pt x="481609" y="2095"/>
                        <a:pt x="481704" y="4667"/>
                      </a:cubicBezTo>
                      <a:cubicBezTo>
                        <a:pt x="481704" y="7334"/>
                        <a:pt x="479704" y="9525"/>
                        <a:pt x="477037" y="9525"/>
                      </a:cubicBezTo>
                      <a:cubicBezTo>
                        <a:pt x="473227" y="9620"/>
                        <a:pt x="91274" y="21526"/>
                        <a:pt x="8978" y="200596"/>
                      </a:cubicBezTo>
                      <a:cubicBezTo>
                        <a:pt x="8216" y="202311"/>
                        <a:pt x="6406" y="203359"/>
                        <a:pt x="4692" y="2033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3" name="Google Shape;2863;p7"/>
                <p:cNvSpPr/>
                <p:nvPr/>
              </p:nvSpPr>
              <p:spPr>
                <a:xfrm>
                  <a:off x="4681964" y="2985943"/>
                  <a:ext cx="392301" cy="53293"/>
                </a:xfrm>
                <a:custGeom>
                  <a:rect b="b" l="l" r="r" t="t"/>
                  <a:pathLst>
                    <a:path extrusionOk="0" h="53293" w="392301">
                      <a:moveTo>
                        <a:pt x="293704" y="53293"/>
                      </a:moveTo>
                      <a:cubicBezTo>
                        <a:pt x="115682" y="53293"/>
                        <a:pt x="4335" y="9669"/>
                        <a:pt x="3001" y="9193"/>
                      </a:cubicBezTo>
                      <a:cubicBezTo>
                        <a:pt x="525" y="8240"/>
                        <a:pt x="-618" y="5478"/>
                        <a:pt x="334" y="3001"/>
                      </a:cubicBezTo>
                      <a:cubicBezTo>
                        <a:pt x="1287" y="525"/>
                        <a:pt x="4049" y="-618"/>
                        <a:pt x="6526" y="334"/>
                      </a:cubicBezTo>
                      <a:cubicBezTo>
                        <a:pt x="8049" y="906"/>
                        <a:pt x="157402" y="59294"/>
                        <a:pt x="387145" y="39768"/>
                      </a:cubicBezTo>
                      <a:cubicBezTo>
                        <a:pt x="389716" y="39482"/>
                        <a:pt x="392098" y="41482"/>
                        <a:pt x="392288" y="44149"/>
                      </a:cubicBezTo>
                      <a:cubicBezTo>
                        <a:pt x="392479" y="46816"/>
                        <a:pt x="390574" y="49102"/>
                        <a:pt x="387906" y="49293"/>
                      </a:cubicBezTo>
                      <a:cubicBezTo>
                        <a:pt x="354760" y="52150"/>
                        <a:pt x="323232" y="53293"/>
                        <a:pt x="293609" y="532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64" name="Google Shape;2864;p7"/>
              <p:cNvGrpSpPr/>
              <p:nvPr/>
            </p:nvGrpSpPr>
            <p:grpSpPr>
              <a:xfrm>
                <a:off x="6491929" y="2906116"/>
                <a:ext cx="1130802" cy="641279"/>
                <a:chOff x="6491929" y="2906116"/>
                <a:chExt cx="1130802" cy="641279"/>
              </a:xfrm>
            </p:grpSpPr>
            <p:sp>
              <p:nvSpPr>
                <p:cNvPr id="2865" name="Google Shape;2865;p7"/>
                <p:cNvSpPr/>
                <p:nvPr/>
              </p:nvSpPr>
              <p:spPr>
                <a:xfrm>
                  <a:off x="6491929" y="2906116"/>
                  <a:ext cx="683639" cy="114164"/>
                </a:xfrm>
                <a:custGeom>
                  <a:rect b="b" l="l" r="r" t="t"/>
                  <a:pathLst>
                    <a:path extrusionOk="0" h="114164" w="683639">
                      <a:moveTo>
                        <a:pt x="455986" y="114165"/>
                      </a:moveTo>
                      <a:cubicBezTo>
                        <a:pt x="305491" y="114165"/>
                        <a:pt x="16884" y="43489"/>
                        <a:pt x="3644" y="40251"/>
                      </a:cubicBezTo>
                      <a:cubicBezTo>
                        <a:pt x="1072" y="39584"/>
                        <a:pt x="-452" y="37012"/>
                        <a:pt x="120" y="34536"/>
                      </a:cubicBezTo>
                      <a:cubicBezTo>
                        <a:pt x="787" y="31964"/>
                        <a:pt x="3358" y="30345"/>
                        <a:pt x="5835" y="31012"/>
                      </a:cubicBezTo>
                      <a:cubicBezTo>
                        <a:pt x="9359" y="31869"/>
                        <a:pt x="361022" y="117975"/>
                        <a:pt x="492277" y="102830"/>
                      </a:cubicBezTo>
                      <a:cubicBezTo>
                        <a:pt x="579240" y="92829"/>
                        <a:pt x="644391" y="67778"/>
                        <a:pt x="666489" y="35774"/>
                      </a:cubicBezTo>
                      <a:cubicBezTo>
                        <a:pt x="673347" y="25773"/>
                        <a:pt x="675633" y="15772"/>
                        <a:pt x="673156" y="5961"/>
                      </a:cubicBezTo>
                      <a:cubicBezTo>
                        <a:pt x="672490" y="3389"/>
                        <a:pt x="674109" y="817"/>
                        <a:pt x="676585" y="151"/>
                      </a:cubicBezTo>
                      <a:cubicBezTo>
                        <a:pt x="679062" y="-516"/>
                        <a:pt x="681729" y="1103"/>
                        <a:pt x="682396" y="3580"/>
                      </a:cubicBezTo>
                      <a:cubicBezTo>
                        <a:pt x="685539" y="15962"/>
                        <a:pt x="682681" y="29011"/>
                        <a:pt x="674299" y="41108"/>
                      </a:cubicBezTo>
                      <a:cubicBezTo>
                        <a:pt x="650296" y="75779"/>
                        <a:pt x="584383" y="101687"/>
                        <a:pt x="493324" y="112165"/>
                      </a:cubicBezTo>
                      <a:cubicBezTo>
                        <a:pt x="482180" y="113403"/>
                        <a:pt x="469607" y="114070"/>
                        <a:pt x="455891" y="1140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6" name="Google Shape;2866;p7"/>
                <p:cNvSpPr/>
                <p:nvPr/>
              </p:nvSpPr>
              <p:spPr>
                <a:xfrm>
                  <a:off x="6497040" y="2988294"/>
                  <a:ext cx="657414" cy="160288"/>
                </a:xfrm>
                <a:custGeom>
                  <a:rect b="b" l="l" r="r" t="t"/>
                  <a:pathLst>
                    <a:path extrusionOk="0" h="160288" w="657414">
                      <a:moveTo>
                        <a:pt x="589845" y="160289"/>
                      </a:moveTo>
                      <a:cubicBezTo>
                        <a:pt x="467640" y="160289"/>
                        <a:pt x="133312" y="86470"/>
                        <a:pt x="2343" y="8936"/>
                      </a:cubicBezTo>
                      <a:cubicBezTo>
                        <a:pt x="57" y="7603"/>
                        <a:pt x="-705" y="4650"/>
                        <a:pt x="724" y="2364"/>
                      </a:cubicBezTo>
                      <a:cubicBezTo>
                        <a:pt x="2058" y="78"/>
                        <a:pt x="5010" y="-589"/>
                        <a:pt x="7201" y="650"/>
                      </a:cubicBezTo>
                      <a:cubicBezTo>
                        <a:pt x="148457" y="84374"/>
                        <a:pt x="527647" y="163622"/>
                        <a:pt x="615467" y="149049"/>
                      </a:cubicBezTo>
                      <a:cubicBezTo>
                        <a:pt x="631946" y="146287"/>
                        <a:pt x="641947" y="139715"/>
                        <a:pt x="645852" y="128856"/>
                      </a:cubicBezTo>
                      <a:cubicBezTo>
                        <a:pt x="660425" y="89232"/>
                        <a:pt x="592703" y="8555"/>
                        <a:pt x="592036" y="7793"/>
                      </a:cubicBezTo>
                      <a:cubicBezTo>
                        <a:pt x="590321" y="5793"/>
                        <a:pt x="590607" y="2745"/>
                        <a:pt x="592608" y="1126"/>
                      </a:cubicBezTo>
                      <a:cubicBezTo>
                        <a:pt x="594608" y="-589"/>
                        <a:pt x="597656" y="-303"/>
                        <a:pt x="599370" y="1697"/>
                      </a:cubicBezTo>
                      <a:cubicBezTo>
                        <a:pt x="602323" y="5222"/>
                        <a:pt x="671284" y="87422"/>
                        <a:pt x="654901" y="132190"/>
                      </a:cubicBezTo>
                      <a:cubicBezTo>
                        <a:pt x="649758" y="146287"/>
                        <a:pt x="636994" y="155145"/>
                        <a:pt x="617087" y="158479"/>
                      </a:cubicBezTo>
                      <a:cubicBezTo>
                        <a:pt x="609848" y="159717"/>
                        <a:pt x="600704" y="160289"/>
                        <a:pt x="589941" y="1602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7" name="Google Shape;2867;p7"/>
                <p:cNvSpPr/>
                <p:nvPr/>
              </p:nvSpPr>
              <p:spPr>
                <a:xfrm>
                  <a:off x="6533034" y="3080930"/>
                  <a:ext cx="481692" cy="155092"/>
                </a:xfrm>
                <a:custGeom>
                  <a:rect b="b" l="l" r="r" t="t"/>
                  <a:pathLst>
                    <a:path extrusionOk="0" h="155092" w="481692">
                      <a:moveTo>
                        <a:pt x="403356" y="155092"/>
                      </a:moveTo>
                      <a:cubicBezTo>
                        <a:pt x="296200" y="155092"/>
                        <a:pt x="15307" y="15361"/>
                        <a:pt x="2639" y="8979"/>
                      </a:cubicBezTo>
                      <a:cubicBezTo>
                        <a:pt x="258" y="7836"/>
                        <a:pt x="-695" y="4978"/>
                        <a:pt x="544" y="2597"/>
                      </a:cubicBezTo>
                      <a:cubicBezTo>
                        <a:pt x="1686" y="216"/>
                        <a:pt x="4544" y="-641"/>
                        <a:pt x="6925" y="502"/>
                      </a:cubicBezTo>
                      <a:cubicBezTo>
                        <a:pt x="10164" y="2121"/>
                        <a:pt x="335157" y="163951"/>
                        <a:pt x="419929" y="143948"/>
                      </a:cubicBezTo>
                      <a:cubicBezTo>
                        <a:pt x="444980" y="138043"/>
                        <a:pt x="461172" y="127375"/>
                        <a:pt x="468221" y="112039"/>
                      </a:cubicBezTo>
                      <a:cubicBezTo>
                        <a:pt x="478413" y="89751"/>
                        <a:pt x="466221" y="64129"/>
                        <a:pt x="463649" y="59271"/>
                      </a:cubicBezTo>
                      <a:cubicBezTo>
                        <a:pt x="462411" y="56985"/>
                        <a:pt x="463363" y="54032"/>
                        <a:pt x="465649" y="52889"/>
                      </a:cubicBezTo>
                      <a:cubicBezTo>
                        <a:pt x="468030" y="51651"/>
                        <a:pt x="470888" y="52603"/>
                        <a:pt x="472031" y="54889"/>
                      </a:cubicBezTo>
                      <a:cubicBezTo>
                        <a:pt x="474984" y="60509"/>
                        <a:pt x="488890" y="89751"/>
                        <a:pt x="476889" y="116040"/>
                      </a:cubicBezTo>
                      <a:cubicBezTo>
                        <a:pt x="468602" y="134137"/>
                        <a:pt x="450219" y="146615"/>
                        <a:pt x="422120" y="153187"/>
                      </a:cubicBezTo>
                      <a:cubicBezTo>
                        <a:pt x="416691" y="154426"/>
                        <a:pt x="410500" y="155092"/>
                        <a:pt x="403451" y="15509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8" name="Google Shape;2868;p7"/>
                <p:cNvSpPr/>
                <p:nvPr/>
              </p:nvSpPr>
              <p:spPr>
                <a:xfrm>
                  <a:off x="6773323" y="3186494"/>
                  <a:ext cx="208234" cy="241552"/>
                </a:xfrm>
                <a:custGeom>
                  <a:rect b="b" l="l" r="r" t="t"/>
                  <a:pathLst>
                    <a:path extrusionOk="0" h="241552" w="208234">
                      <a:moveTo>
                        <a:pt x="203452" y="241457"/>
                      </a:moveTo>
                      <a:cubicBezTo>
                        <a:pt x="201262" y="241457"/>
                        <a:pt x="199261" y="239933"/>
                        <a:pt x="198785" y="237742"/>
                      </a:cubicBezTo>
                      <a:cubicBezTo>
                        <a:pt x="174592" y="126586"/>
                        <a:pt x="3808" y="9904"/>
                        <a:pt x="2094" y="8666"/>
                      </a:cubicBezTo>
                      <a:cubicBezTo>
                        <a:pt x="-97" y="7237"/>
                        <a:pt x="-668" y="4189"/>
                        <a:pt x="856" y="2094"/>
                      </a:cubicBezTo>
                      <a:cubicBezTo>
                        <a:pt x="2380" y="-97"/>
                        <a:pt x="5333" y="-668"/>
                        <a:pt x="7428" y="856"/>
                      </a:cubicBezTo>
                      <a:cubicBezTo>
                        <a:pt x="14572" y="5713"/>
                        <a:pt x="183164" y="120871"/>
                        <a:pt x="208120" y="235742"/>
                      </a:cubicBezTo>
                      <a:cubicBezTo>
                        <a:pt x="208691" y="238314"/>
                        <a:pt x="207072" y="240886"/>
                        <a:pt x="204500" y="241457"/>
                      </a:cubicBezTo>
                      <a:cubicBezTo>
                        <a:pt x="204119" y="241457"/>
                        <a:pt x="203834" y="241552"/>
                        <a:pt x="203452" y="2415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9" name="Google Shape;2869;p7"/>
                <p:cNvSpPr/>
                <p:nvPr/>
              </p:nvSpPr>
              <p:spPr>
                <a:xfrm>
                  <a:off x="6949128" y="3224854"/>
                  <a:ext cx="391336" cy="322541"/>
                </a:xfrm>
                <a:custGeom>
                  <a:rect b="b" l="l" r="r" t="t"/>
                  <a:pathLst>
                    <a:path extrusionOk="0" h="322541" w="391336">
                      <a:moveTo>
                        <a:pt x="385597" y="322446"/>
                      </a:moveTo>
                      <a:cubicBezTo>
                        <a:pt x="385597" y="322446"/>
                        <a:pt x="385025" y="322446"/>
                        <a:pt x="384644" y="322446"/>
                      </a:cubicBezTo>
                      <a:cubicBezTo>
                        <a:pt x="382072" y="321970"/>
                        <a:pt x="380358" y="319493"/>
                        <a:pt x="380834" y="316826"/>
                      </a:cubicBezTo>
                      <a:cubicBezTo>
                        <a:pt x="404742" y="192715"/>
                        <a:pt x="6883" y="10883"/>
                        <a:pt x="2787" y="9073"/>
                      </a:cubicBezTo>
                      <a:cubicBezTo>
                        <a:pt x="406" y="8026"/>
                        <a:pt x="-642" y="5168"/>
                        <a:pt x="406" y="2787"/>
                      </a:cubicBezTo>
                      <a:cubicBezTo>
                        <a:pt x="1454" y="406"/>
                        <a:pt x="4311" y="-642"/>
                        <a:pt x="6692" y="406"/>
                      </a:cubicBezTo>
                      <a:cubicBezTo>
                        <a:pt x="23361" y="7930"/>
                        <a:pt x="415410" y="187191"/>
                        <a:pt x="390169" y="318636"/>
                      </a:cubicBezTo>
                      <a:cubicBezTo>
                        <a:pt x="389693" y="320922"/>
                        <a:pt x="387692" y="322541"/>
                        <a:pt x="385502" y="3225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0" name="Google Shape;2870;p7"/>
                <p:cNvSpPr/>
                <p:nvPr/>
              </p:nvSpPr>
              <p:spPr>
                <a:xfrm>
                  <a:off x="7007272" y="3185842"/>
                  <a:ext cx="580803" cy="217249"/>
                </a:xfrm>
                <a:custGeom>
                  <a:rect b="b" l="l" r="r" t="t"/>
                  <a:pathLst>
                    <a:path extrusionOk="0" h="217249" w="580803">
                      <a:moveTo>
                        <a:pt x="575961" y="217249"/>
                      </a:moveTo>
                      <a:cubicBezTo>
                        <a:pt x="573675" y="217249"/>
                        <a:pt x="571675" y="215630"/>
                        <a:pt x="571294" y="213344"/>
                      </a:cubicBezTo>
                      <a:cubicBezTo>
                        <a:pt x="556530" y="132191"/>
                        <a:pt x="207629" y="46942"/>
                        <a:pt x="3889" y="9414"/>
                      </a:cubicBezTo>
                      <a:cubicBezTo>
                        <a:pt x="1318" y="8938"/>
                        <a:pt x="-397" y="6461"/>
                        <a:pt x="79" y="3889"/>
                      </a:cubicBezTo>
                      <a:cubicBezTo>
                        <a:pt x="556" y="1318"/>
                        <a:pt x="3032" y="-397"/>
                        <a:pt x="5604" y="79"/>
                      </a:cubicBezTo>
                      <a:cubicBezTo>
                        <a:pt x="98282" y="17129"/>
                        <a:pt x="561769" y="107712"/>
                        <a:pt x="580724" y="211725"/>
                      </a:cubicBezTo>
                      <a:cubicBezTo>
                        <a:pt x="581200" y="214297"/>
                        <a:pt x="579485" y="216773"/>
                        <a:pt x="576913" y="217249"/>
                      </a:cubicBezTo>
                      <a:cubicBezTo>
                        <a:pt x="576628" y="217249"/>
                        <a:pt x="576342" y="217249"/>
                        <a:pt x="576056" y="2172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1" name="Google Shape;2871;p7"/>
                <p:cNvSpPr/>
                <p:nvPr/>
              </p:nvSpPr>
              <p:spPr>
                <a:xfrm>
                  <a:off x="7140987" y="3075431"/>
                  <a:ext cx="481744" cy="203358"/>
                </a:xfrm>
                <a:custGeom>
                  <a:rect b="b" l="l" r="r" t="t"/>
                  <a:pathLst>
                    <a:path extrusionOk="0" h="203358" w="481744">
                      <a:moveTo>
                        <a:pt x="477012" y="203359"/>
                      </a:moveTo>
                      <a:cubicBezTo>
                        <a:pt x="475202" y="203359"/>
                        <a:pt x="473488" y="202311"/>
                        <a:pt x="472726" y="200597"/>
                      </a:cubicBezTo>
                      <a:cubicBezTo>
                        <a:pt x="390430" y="21527"/>
                        <a:pt x="8572" y="9620"/>
                        <a:pt x="4667" y="9525"/>
                      </a:cubicBezTo>
                      <a:cubicBezTo>
                        <a:pt x="2000" y="9525"/>
                        <a:pt x="0" y="7239"/>
                        <a:pt x="0" y="4667"/>
                      </a:cubicBezTo>
                      <a:cubicBezTo>
                        <a:pt x="0" y="2096"/>
                        <a:pt x="2286" y="95"/>
                        <a:pt x="4858" y="0"/>
                      </a:cubicBezTo>
                      <a:cubicBezTo>
                        <a:pt x="20765" y="381"/>
                        <a:pt x="396526" y="12097"/>
                        <a:pt x="481298" y="196596"/>
                      </a:cubicBezTo>
                      <a:cubicBezTo>
                        <a:pt x="482441" y="198977"/>
                        <a:pt x="481298" y="201835"/>
                        <a:pt x="478917" y="202882"/>
                      </a:cubicBezTo>
                      <a:cubicBezTo>
                        <a:pt x="478250" y="203168"/>
                        <a:pt x="477584" y="203359"/>
                        <a:pt x="476917" y="2033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2" name="Google Shape;2872;p7"/>
                <p:cNvSpPr/>
                <p:nvPr/>
              </p:nvSpPr>
              <p:spPr>
                <a:xfrm>
                  <a:off x="7116113" y="2985943"/>
                  <a:ext cx="392301" cy="53293"/>
                </a:xfrm>
                <a:custGeom>
                  <a:rect b="b" l="l" r="r" t="t"/>
                  <a:pathLst>
                    <a:path extrusionOk="0" h="53293" w="392301">
                      <a:moveTo>
                        <a:pt x="98692" y="53293"/>
                      </a:moveTo>
                      <a:cubicBezTo>
                        <a:pt x="69069" y="53293"/>
                        <a:pt x="37542" y="52055"/>
                        <a:pt x="4395" y="49293"/>
                      </a:cubicBezTo>
                      <a:cubicBezTo>
                        <a:pt x="1728" y="49102"/>
                        <a:pt x="-178" y="46721"/>
                        <a:pt x="13" y="44149"/>
                      </a:cubicBezTo>
                      <a:cubicBezTo>
                        <a:pt x="204" y="41578"/>
                        <a:pt x="2775" y="39577"/>
                        <a:pt x="5157" y="39768"/>
                      </a:cubicBezTo>
                      <a:cubicBezTo>
                        <a:pt x="234804" y="59294"/>
                        <a:pt x="384252" y="906"/>
                        <a:pt x="385776" y="334"/>
                      </a:cubicBezTo>
                      <a:cubicBezTo>
                        <a:pt x="388157" y="-618"/>
                        <a:pt x="391014" y="525"/>
                        <a:pt x="391967" y="3001"/>
                      </a:cubicBezTo>
                      <a:cubicBezTo>
                        <a:pt x="392919" y="5478"/>
                        <a:pt x="391776" y="8240"/>
                        <a:pt x="389300" y="9193"/>
                      </a:cubicBezTo>
                      <a:cubicBezTo>
                        <a:pt x="388062" y="9669"/>
                        <a:pt x="276619" y="53293"/>
                        <a:pt x="98597" y="532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73" name="Google Shape;2873;p7"/>
              <p:cNvSpPr/>
              <p:nvPr/>
            </p:nvSpPr>
            <p:spPr>
              <a:xfrm>
                <a:off x="6103972" y="3904979"/>
                <a:ext cx="43351" cy="14271"/>
              </a:xfrm>
              <a:custGeom>
                <a:rect b="b" l="l" r="r" t="t"/>
                <a:pathLst>
                  <a:path extrusionOk="0" h="14271" w="43351">
                    <a:moveTo>
                      <a:pt x="4791" y="14272"/>
                    </a:moveTo>
                    <a:cubicBezTo>
                      <a:pt x="2410" y="14272"/>
                      <a:pt x="314" y="12462"/>
                      <a:pt x="28" y="9986"/>
                    </a:cubicBezTo>
                    <a:cubicBezTo>
                      <a:pt x="-257" y="7414"/>
                      <a:pt x="1648" y="5033"/>
                      <a:pt x="4315" y="4747"/>
                    </a:cubicBezTo>
                    <a:cubicBezTo>
                      <a:pt x="16030" y="3604"/>
                      <a:pt x="27270" y="1984"/>
                      <a:pt x="37747" y="79"/>
                    </a:cubicBezTo>
                    <a:cubicBezTo>
                      <a:pt x="40319" y="-397"/>
                      <a:pt x="42796" y="1318"/>
                      <a:pt x="43272" y="3890"/>
                    </a:cubicBezTo>
                    <a:cubicBezTo>
                      <a:pt x="43748" y="6461"/>
                      <a:pt x="42034" y="8938"/>
                      <a:pt x="39462" y="9414"/>
                    </a:cubicBezTo>
                    <a:cubicBezTo>
                      <a:pt x="28794" y="11414"/>
                      <a:pt x="17269" y="13033"/>
                      <a:pt x="5267" y="14272"/>
                    </a:cubicBezTo>
                    <a:cubicBezTo>
                      <a:pt x="5077" y="14272"/>
                      <a:pt x="4981" y="14272"/>
                      <a:pt x="4791" y="14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7"/>
              <p:cNvSpPr/>
              <p:nvPr/>
            </p:nvSpPr>
            <p:spPr>
              <a:xfrm>
                <a:off x="5584563" y="3791823"/>
                <a:ext cx="496386" cy="129903"/>
              </a:xfrm>
              <a:custGeom>
                <a:rect b="b" l="l" r="r" t="t"/>
                <a:pathLst>
                  <a:path extrusionOk="0" h="129903" w="496386">
                    <a:moveTo>
                      <a:pt x="470193" y="129904"/>
                    </a:moveTo>
                    <a:cubicBezTo>
                      <a:pt x="299314" y="129904"/>
                      <a:pt x="66809" y="63991"/>
                      <a:pt x="1658" y="8365"/>
                    </a:cubicBezTo>
                    <a:cubicBezTo>
                      <a:pt x="-342" y="6650"/>
                      <a:pt x="-533" y="3697"/>
                      <a:pt x="1087" y="1697"/>
                    </a:cubicBezTo>
                    <a:cubicBezTo>
                      <a:pt x="2801" y="-303"/>
                      <a:pt x="5849" y="-589"/>
                      <a:pt x="7849" y="1126"/>
                    </a:cubicBezTo>
                    <a:cubicBezTo>
                      <a:pt x="74620" y="58085"/>
                      <a:pt x="320841" y="125999"/>
                      <a:pt x="491434" y="119998"/>
                    </a:cubicBezTo>
                    <a:cubicBezTo>
                      <a:pt x="494101" y="119998"/>
                      <a:pt x="496291" y="121998"/>
                      <a:pt x="496387" y="124570"/>
                    </a:cubicBezTo>
                    <a:cubicBezTo>
                      <a:pt x="496387" y="127237"/>
                      <a:pt x="494386" y="129427"/>
                      <a:pt x="491815" y="129523"/>
                    </a:cubicBezTo>
                    <a:cubicBezTo>
                      <a:pt x="484766" y="129809"/>
                      <a:pt x="477622" y="129904"/>
                      <a:pt x="470288" y="129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7"/>
              <p:cNvSpPr/>
              <p:nvPr/>
            </p:nvSpPr>
            <p:spPr>
              <a:xfrm>
                <a:off x="6297575" y="4372425"/>
                <a:ext cx="76525" cy="34886"/>
              </a:xfrm>
              <a:custGeom>
                <a:rect b="b" l="l" r="r" t="t"/>
                <a:pathLst>
                  <a:path extrusionOk="0" h="34886" w="76525">
                    <a:moveTo>
                      <a:pt x="4735" y="34887"/>
                    </a:moveTo>
                    <a:cubicBezTo>
                      <a:pt x="2640" y="34887"/>
                      <a:pt x="735" y="33553"/>
                      <a:pt x="163" y="31363"/>
                    </a:cubicBezTo>
                    <a:cubicBezTo>
                      <a:pt x="-504" y="28791"/>
                      <a:pt x="925" y="26219"/>
                      <a:pt x="3497" y="25457"/>
                    </a:cubicBezTo>
                    <a:cubicBezTo>
                      <a:pt x="28452" y="18504"/>
                      <a:pt x="50741" y="10122"/>
                      <a:pt x="69600" y="502"/>
                    </a:cubicBezTo>
                    <a:cubicBezTo>
                      <a:pt x="71887" y="-641"/>
                      <a:pt x="74839" y="216"/>
                      <a:pt x="75982" y="2597"/>
                    </a:cubicBezTo>
                    <a:cubicBezTo>
                      <a:pt x="77221" y="4978"/>
                      <a:pt x="76268" y="7836"/>
                      <a:pt x="73887" y="8979"/>
                    </a:cubicBezTo>
                    <a:cubicBezTo>
                      <a:pt x="54360" y="18885"/>
                      <a:pt x="31500" y="27553"/>
                      <a:pt x="5973" y="34696"/>
                    </a:cubicBezTo>
                    <a:cubicBezTo>
                      <a:pt x="5592" y="34792"/>
                      <a:pt x="5116" y="34887"/>
                      <a:pt x="4735" y="348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7"/>
              <p:cNvSpPr/>
              <p:nvPr/>
            </p:nvSpPr>
            <p:spPr>
              <a:xfrm>
                <a:off x="5801773" y="4372452"/>
                <a:ext cx="462234" cy="59339"/>
              </a:xfrm>
              <a:custGeom>
                <a:rect b="b" l="l" r="r" t="t"/>
                <a:pathLst>
                  <a:path extrusionOk="0" h="59339" w="462234">
                    <a:moveTo>
                      <a:pt x="291464" y="59244"/>
                    </a:moveTo>
                    <a:cubicBezTo>
                      <a:pt x="166115" y="59244"/>
                      <a:pt x="45242" y="38003"/>
                      <a:pt x="2094" y="8666"/>
                    </a:cubicBezTo>
                    <a:cubicBezTo>
                      <a:pt x="-97" y="7142"/>
                      <a:pt x="-668" y="4190"/>
                      <a:pt x="856" y="2094"/>
                    </a:cubicBezTo>
                    <a:cubicBezTo>
                      <a:pt x="2380" y="-97"/>
                      <a:pt x="5332" y="-668"/>
                      <a:pt x="7428" y="856"/>
                    </a:cubicBezTo>
                    <a:cubicBezTo>
                      <a:pt x="62387" y="38194"/>
                      <a:pt x="285368" y="68579"/>
                      <a:pt x="456532" y="35527"/>
                    </a:cubicBezTo>
                    <a:cubicBezTo>
                      <a:pt x="459103" y="35051"/>
                      <a:pt x="461580" y="36670"/>
                      <a:pt x="462152" y="39337"/>
                    </a:cubicBezTo>
                    <a:cubicBezTo>
                      <a:pt x="462628" y="41909"/>
                      <a:pt x="461008" y="44385"/>
                      <a:pt x="458341" y="44956"/>
                    </a:cubicBezTo>
                    <a:cubicBezTo>
                      <a:pt x="406430" y="54958"/>
                      <a:pt x="348423" y="59339"/>
                      <a:pt x="291464" y="593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7"/>
              <p:cNvSpPr/>
              <p:nvPr/>
            </p:nvSpPr>
            <p:spPr>
              <a:xfrm>
                <a:off x="6100381" y="2809969"/>
                <a:ext cx="52676" cy="10477"/>
              </a:xfrm>
              <a:custGeom>
                <a:rect b="b" l="l" r="r" t="t"/>
                <a:pathLst>
                  <a:path extrusionOk="0" h="10477" w="52676">
                    <a:moveTo>
                      <a:pt x="47911" y="10477"/>
                    </a:moveTo>
                    <a:cubicBezTo>
                      <a:pt x="47911" y="10477"/>
                      <a:pt x="47815" y="10477"/>
                      <a:pt x="47720" y="10477"/>
                    </a:cubicBezTo>
                    <a:cubicBezTo>
                      <a:pt x="33338" y="9906"/>
                      <a:pt x="18859" y="9525"/>
                      <a:pt x="4763" y="9525"/>
                    </a:cubicBezTo>
                    <a:cubicBezTo>
                      <a:pt x="2095" y="9525"/>
                      <a:pt x="0" y="7429"/>
                      <a:pt x="0" y="4763"/>
                    </a:cubicBezTo>
                    <a:cubicBezTo>
                      <a:pt x="0" y="2096"/>
                      <a:pt x="2095" y="0"/>
                      <a:pt x="4763" y="0"/>
                    </a:cubicBezTo>
                    <a:lnTo>
                      <a:pt x="4763" y="0"/>
                    </a:lnTo>
                    <a:cubicBezTo>
                      <a:pt x="19050" y="0"/>
                      <a:pt x="33623" y="381"/>
                      <a:pt x="48101" y="952"/>
                    </a:cubicBezTo>
                    <a:cubicBezTo>
                      <a:pt x="50768" y="1048"/>
                      <a:pt x="52768" y="3238"/>
                      <a:pt x="52673" y="5905"/>
                    </a:cubicBezTo>
                    <a:cubicBezTo>
                      <a:pt x="52578" y="8477"/>
                      <a:pt x="50482" y="10477"/>
                      <a:pt x="47911" y="104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7"/>
              <p:cNvSpPr/>
              <p:nvPr/>
            </p:nvSpPr>
            <p:spPr>
              <a:xfrm>
                <a:off x="5748893" y="2810922"/>
                <a:ext cx="315867" cy="82867"/>
              </a:xfrm>
              <a:custGeom>
                <a:rect b="b" l="l" r="r" t="t"/>
                <a:pathLst>
                  <a:path extrusionOk="0" h="82867" w="315867">
                    <a:moveTo>
                      <a:pt x="4777" y="82867"/>
                    </a:moveTo>
                    <a:cubicBezTo>
                      <a:pt x="3158" y="82867"/>
                      <a:pt x="1539" y="82010"/>
                      <a:pt x="682" y="80581"/>
                    </a:cubicBezTo>
                    <a:cubicBezTo>
                      <a:pt x="-652" y="78296"/>
                      <a:pt x="15" y="75438"/>
                      <a:pt x="2301" y="74009"/>
                    </a:cubicBezTo>
                    <a:cubicBezTo>
                      <a:pt x="3349" y="73342"/>
                      <a:pt x="113553" y="8477"/>
                      <a:pt x="310911" y="0"/>
                    </a:cubicBezTo>
                    <a:cubicBezTo>
                      <a:pt x="313578" y="0"/>
                      <a:pt x="315769" y="1905"/>
                      <a:pt x="315864" y="4572"/>
                    </a:cubicBezTo>
                    <a:cubicBezTo>
                      <a:pt x="315959" y="7239"/>
                      <a:pt x="313959" y="9430"/>
                      <a:pt x="311292" y="9525"/>
                    </a:cubicBezTo>
                    <a:cubicBezTo>
                      <a:pt x="116315" y="18002"/>
                      <a:pt x="8301" y="81534"/>
                      <a:pt x="7159" y="82201"/>
                    </a:cubicBezTo>
                    <a:cubicBezTo>
                      <a:pt x="6397" y="82677"/>
                      <a:pt x="5539" y="82867"/>
                      <a:pt x="4682" y="82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0" name="Google Shape;2880;p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1" name="Google Shape;2881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882" name="Google Shape;2882;p8"/>
          <p:cNvGrpSpPr/>
          <p:nvPr/>
        </p:nvGrpSpPr>
        <p:grpSpPr>
          <a:xfrm flipH="1">
            <a:off x="-173372" y="3571164"/>
            <a:ext cx="1776936" cy="1770742"/>
            <a:chOff x="7588316" y="3571164"/>
            <a:chExt cx="1776936" cy="1770742"/>
          </a:xfrm>
        </p:grpSpPr>
        <p:cxnSp>
          <p:nvCxnSpPr>
            <p:cNvPr id="2883" name="Google Shape;2883;p8"/>
            <p:cNvCxnSpPr>
              <a:stCxn id="2884" idx="0"/>
            </p:cNvCxnSpPr>
            <p:nvPr/>
          </p:nvCxnSpPr>
          <p:spPr>
            <a:xfrm>
              <a:off x="8913302" y="5205406"/>
              <a:ext cx="0" cy="136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5" name="Google Shape;2885;p8"/>
            <p:cNvCxnSpPr>
              <a:stCxn id="2886" idx="0"/>
            </p:cNvCxnSpPr>
            <p:nvPr/>
          </p:nvCxnSpPr>
          <p:spPr>
            <a:xfrm>
              <a:off x="8029960" y="5205406"/>
              <a:ext cx="0" cy="1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7" name="Google Shape;2887;p8"/>
            <p:cNvCxnSpPr>
              <a:stCxn id="2888" idx="2"/>
            </p:cNvCxnSpPr>
            <p:nvPr/>
          </p:nvCxnSpPr>
          <p:spPr>
            <a:xfrm rot="10800000">
              <a:off x="8913302" y="3571164"/>
              <a:ext cx="0" cy="1344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89" name="Google Shape;2889;p8"/>
            <p:cNvGrpSpPr/>
            <p:nvPr/>
          </p:nvGrpSpPr>
          <p:grpSpPr>
            <a:xfrm>
              <a:off x="7588316" y="3572258"/>
              <a:ext cx="1776936" cy="1766542"/>
              <a:chOff x="7588316" y="3572258"/>
              <a:chExt cx="1776936" cy="1766542"/>
            </a:xfrm>
          </p:grpSpPr>
          <p:sp>
            <p:nvSpPr>
              <p:cNvPr id="2890" name="Google Shape;2890;p8"/>
              <p:cNvSpPr/>
              <p:nvPr/>
            </p:nvSpPr>
            <p:spPr>
              <a:xfrm flipH="1" rot="10800000">
                <a:off x="7588316" y="4455600"/>
                <a:ext cx="883200" cy="883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886" name="Google Shape;2886;p8"/>
              <p:cNvSpPr/>
              <p:nvPr/>
            </p:nvSpPr>
            <p:spPr>
              <a:xfrm flipH="1" rot="10800000">
                <a:off x="7721710" y="4588906"/>
                <a:ext cx="616500" cy="6165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891" name="Google Shape;2891;p8"/>
              <p:cNvSpPr/>
              <p:nvPr/>
            </p:nvSpPr>
            <p:spPr>
              <a:xfrm flipH="1" rot="10800000">
                <a:off x="8471657" y="4455600"/>
                <a:ext cx="883200" cy="883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884" name="Google Shape;2884;p8"/>
              <p:cNvSpPr/>
              <p:nvPr/>
            </p:nvSpPr>
            <p:spPr>
              <a:xfrm flipH="1" rot="10800000">
                <a:off x="8605052" y="4588906"/>
                <a:ext cx="616500" cy="6165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892" name="Google Shape;2892;p8"/>
              <p:cNvSpPr/>
              <p:nvPr/>
            </p:nvSpPr>
            <p:spPr>
              <a:xfrm flipH="1" rot="10800000">
                <a:off x="8471657" y="3572258"/>
                <a:ext cx="883200" cy="8832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2888" name="Google Shape;2888;p8"/>
              <p:cNvSpPr/>
              <p:nvPr/>
            </p:nvSpPr>
            <p:spPr>
              <a:xfrm flipH="1" rot="10800000">
                <a:off x="8605052" y="3705564"/>
                <a:ext cx="616500" cy="6165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2893" name="Google Shape;2893;p8"/>
              <p:cNvCxnSpPr>
                <a:stCxn id="2890" idx="2"/>
                <a:endCxn id="2892" idx="5"/>
              </p:cNvCxnSpPr>
              <p:nvPr/>
            </p:nvCxnSpPr>
            <p:spPr>
              <a:xfrm flipH="1" rot="10800000">
                <a:off x="8143584" y="4127400"/>
                <a:ext cx="328200" cy="32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4" name="Google Shape;2894;p8"/>
              <p:cNvCxnSpPr>
                <a:endCxn id="2886" idx="1"/>
              </p:cNvCxnSpPr>
              <p:nvPr/>
            </p:nvCxnSpPr>
            <p:spPr>
              <a:xfrm>
                <a:off x="7593310" y="4897156"/>
                <a:ext cx="128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5" name="Google Shape;2895;p8"/>
              <p:cNvCxnSpPr>
                <a:stCxn id="2886" idx="3"/>
                <a:endCxn id="2884" idx="1"/>
              </p:cNvCxnSpPr>
              <p:nvPr/>
            </p:nvCxnSpPr>
            <p:spPr>
              <a:xfrm>
                <a:off x="8338210" y="4897156"/>
                <a:ext cx="266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6" name="Google Shape;2896;p8"/>
              <p:cNvCxnSpPr>
                <a:stCxn id="2884" idx="2"/>
                <a:endCxn id="2888" idx="0"/>
              </p:cNvCxnSpPr>
              <p:nvPr/>
            </p:nvCxnSpPr>
            <p:spPr>
              <a:xfrm rot="10800000">
                <a:off x="8913302" y="4322206"/>
                <a:ext cx="0" cy="26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7" name="Google Shape;2897;p8"/>
              <p:cNvCxnSpPr>
                <a:stCxn id="2884" idx="3"/>
              </p:cNvCxnSpPr>
              <p:nvPr/>
            </p:nvCxnSpPr>
            <p:spPr>
              <a:xfrm>
                <a:off x="9221552" y="4897156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8" name="Google Shape;2898;p8"/>
              <p:cNvCxnSpPr>
                <a:stCxn id="2886" idx="2"/>
              </p:cNvCxnSpPr>
              <p:nvPr/>
            </p:nvCxnSpPr>
            <p:spPr>
              <a:xfrm rot="10800000">
                <a:off x="8029960" y="4451206"/>
                <a:ext cx="0" cy="13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9" name="Google Shape;2899;p8"/>
              <p:cNvCxnSpPr>
                <a:stCxn id="2888" idx="1"/>
              </p:cNvCxnSpPr>
              <p:nvPr/>
            </p:nvCxnSpPr>
            <p:spPr>
              <a:xfrm rot="10800000">
                <a:off x="8473652" y="4013814"/>
                <a:ext cx="13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0" name="Google Shape;2900;p8"/>
              <p:cNvCxnSpPr>
                <a:stCxn id="2888" idx="3"/>
              </p:cNvCxnSpPr>
              <p:nvPr/>
            </p:nvCxnSpPr>
            <p:spPr>
              <a:xfrm>
                <a:off x="9221552" y="4013814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901" name="Google Shape;2901;p8"/>
              <p:cNvGrpSpPr/>
              <p:nvPr/>
            </p:nvGrpSpPr>
            <p:grpSpPr>
              <a:xfrm>
                <a:off x="8283535" y="4322024"/>
                <a:ext cx="376411" cy="266951"/>
                <a:chOff x="4033839" y="1966912"/>
                <a:chExt cx="4122796" cy="2923888"/>
              </a:xfrm>
            </p:grpSpPr>
            <p:sp>
              <p:nvSpPr>
                <p:cNvPr id="2902" name="Google Shape;2902;p8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3" name="Google Shape;2903;p8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4" name="Google Shape;2904;p8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5" name="Google Shape;2905;p8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6" name="Google Shape;2906;p8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7" name="Google Shape;2907;p8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8" name="Google Shape;2908;p8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09" name="Google Shape;2909;p8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910" name="Google Shape;2910;p8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1" name="Google Shape;2911;p8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12" name="Google Shape;2912;p8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2913" name="Google Shape;2913;p8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4" name="Google Shape;2914;p8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15" name="Google Shape;2915;p8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2916" name="Google Shape;2916;p8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7" name="Google Shape;2917;p8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18" name="Google Shape;2918;p8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2919" name="Google Shape;2919;p8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0" name="Google Shape;2920;p8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1" name="Google Shape;2921;p8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22" name="Google Shape;2922;p8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2923" name="Google Shape;2923;p8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4" name="Google Shape;2924;p8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5" name="Google Shape;2925;p8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26" name="Google Shape;2926;p8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2927" name="Google Shape;2927;p8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8" name="Google Shape;2928;p8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9" name="Google Shape;2929;p8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30" name="Google Shape;2930;p8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2931" name="Google Shape;2931;p8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2" name="Google Shape;2932;p8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3" name="Google Shape;2933;p8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34" name="Google Shape;2934;p8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2935" name="Google Shape;2935;p8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6" name="Google Shape;2936;p8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7" name="Google Shape;2937;p8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38" name="Google Shape;2938;p8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2939" name="Google Shape;2939;p8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0" name="Google Shape;2940;p8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1" name="Google Shape;2941;p8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42" name="Google Shape;2942;p8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3" name="Google Shape;2943;p8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4" name="Google Shape;2944;p8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5" name="Google Shape;2945;p8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6" name="Google Shape;2946;p8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7" name="Google Shape;2947;p8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8" name="Google Shape;2948;p8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9" name="Google Shape;2949;p8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0" name="Google Shape;2950;p8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1" name="Google Shape;2951;p8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2" name="Google Shape;2952;p8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3" name="Google Shape;2953;p8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54" name="Google Shape;2954;p8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2955" name="Google Shape;2955;p8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6" name="Google Shape;2956;p8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7" name="Google Shape;2957;p8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8" name="Google Shape;2958;p8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9" name="Google Shape;2959;p8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0" name="Google Shape;2960;p8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1" name="Google Shape;2961;p8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2" name="Google Shape;2962;p8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3" name="Google Shape;2963;p8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4" name="Google Shape;2964;p8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5" name="Google Shape;2965;p8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6" name="Google Shape;2966;p8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67" name="Google Shape;2967;p8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2968" name="Google Shape;2968;p8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9" name="Google Shape;2969;p8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0" name="Google Shape;2970;p8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1" name="Google Shape;2971;p8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2" name="Google Shape;2972;p8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3" name="Google Shape;2973;p8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4" name="Google Shape;2974;p8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5" name="Google Shape;2975;p8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6" name="Google Shape;2976;p8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7" name="Google Shape;2977;p8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8" name="Google Shape;2978;p8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9" name="Google Shape;2979;p8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80" name="Google Shape;2980;p8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2981" name="Google Shape;2981;p8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2" name="Google Shape;2982;p8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3" name="Google Shape;2983;p8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4" name="Google Shape;2984;p8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5" name="Google Shape;2985;p8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6" name="Google Shape;2986;p8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7" name="Google Shape;2987;p8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8" name="Google Shape;2988;p8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89" name="Google Shape;2989;p8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2990" name="Google Shape;2990;p8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1" name="Google Shape;2991;p8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2" name="Google Shape;2992;p8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3" name="Google Shape;2993;p8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4" name="Google Shape;2994;p8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5" name="Google Shape;2995;p8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6" name="Google Shape;2996;p8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7" name="Google Shape;2997;p8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98" name="Google Shape;2998;p8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9" name="Google Shape;2999;p8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0" name="Google Shape;3000;p8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1" name="Google Shape;3001;p8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2" name="Google Shape;3002;p8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3" name="Google Shape;3003;p8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3004" name="Google Shape;3004;p8"/>
          <p:cNvGrpSpPr/>
          <p:nvPr/>
        </p:nvGrpSpPr>
        <p:grpSpPr>
          <a:xfrm>
            <a:off x="7308713" y="-64677"/>
            <a:ext cx="1776949" cy="886475"/>
            <a:chOff x="0" y="4431269"/>
            <a:chExt cx="1427612" cy="712200"/>
          </a:xfrm>
        </p:grpSpPr>
        <p:sp>
          <p:nvSpPr>
            <p:cNvPr id="3005" name="Google Shape;3005;p8"/>
            <p:cNvSpPr/>
            <p:nvPr/>
          </p:nvSpPr>
          <p:spPr>
            <a:xfrm>
              <a:off x="0" y="4431269"/>
              <a:ext cx="712200" cy="712200"/>
            </a:xfrm>
            <a:prstGeom prst="octagon">
              <a:avLst>
                <a:gd fmla="val 3713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107586" y="4538855"/>
              <a:ext cx="497100" cy="497100"/>
            </a:xfrm>
            <a:prstGeom prst="diamond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712226" y="4431269"/>
              <a:ext cx="712200" cy="712200"/>
            </a:xfrm>
            <a:prstGeom prst="octagon">
              <a:avLst>
                <a:gd fmla="val 3713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819812" y="4538855"/>
              <a:ext cx="497100" cy="497100"/>
            </a:xfrm>
            <a:prstGeom prst="diamond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ice"/>
                <a:ea typeface="Alice"/>
                <a:cs typeface="Alice"/>
                <a:sym typeface="Alice"/>
              </a:endParaRPr>
            </a:p>
          </p:txBody>
        </p:sp>
        <p:cxnSp>
          <p:nvCxnSpPr>
            <p:cNvPr id="3009" name="Google Shape;3009;p8"/>
            <p:cNvCxnSpPr/>
            <p:nvPr/>
          </p:nvCxnSpPr>
          <p:spPr>
            <a:xfrm>
              <a:off x="356125" y="4431753"/>
              <a:ext cx="0" cy="107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0" name="Google Shape;3010;p8"/>
            <p:cNvCxnSpPr>
              <a:stCxn id="3006" idx="3"/>
              <a:endCxn id="3008" idx="1"/>
            </p:cNvCxnSpPr>
            <p:nvPr/>
          </p:nvCxnSpPr>
          <p:spPr>
            <a:xfrm>
              <a:off x="604686" y="4787405"/>
              <a:ext cx="215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1" name="Google Shape;3011;p8"/>
            <p:cNvCxnSpPr/>
            <p:nvPr/>
          </p:nvCxnSpPr>
          <p:spPr>
            <a:xfrm rot="10800000">
              <a:off x="1068350" y="4431753"/>
              <a:ext cx="0" cy="107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2" name="Google Shape;3012;p8"/>
            <p:cNvCxnSpPr>
              <a:stCxn id="3006" idx="1"/>
            </p:cNvCxnSpPr>
            <p:nvPr/>
          </p:nvCxnSpPr>
          <p:spPr>
            <a:xfrm rot="10800000">
              <a:off x="5286" y="4787405"/>
              <a:ext cx="1023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3" name="Google Shape;3013;p8"/>
            <p:cNvCxnSpPr>
              <a:stCxn id="3008" idx="3"/>
            </p:cNvCxnSpPr>
            <p:nvPr/>
          </p:nvCxnSpPr>
          <p:spPr>
            <a:xfrm>
              <a:off x="1316912" y="4787405"/>
              <a:ext cx="110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4" name="Google Shape;3014;p8"/>
            <p:cNvCxnSpPr>
              <a:stCxn id="3006" idx="2"/>
            </p:cNvCxnSpPr>
            <p:nvPr/>
          </p:nvCxnSpPr>
          <p:spPr>
            <a:xfrm>
              <a:off x="356136" y="5035955"/>
              <a:ext cx="0" cy="107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5" name="Google Shape;3015;p8"/>
            <p:cNvCxnSpPr>
              <a:stCxn id="3008" idx="2"/>
            </p:cNvCxnSpPr>
            <p:nvPr/>
          </p:nvCxnSpPr>
          <p:spPr>
            <a:xfrm>
              <a:off x="1068362" y="5035955"/>
              <a:ext cx="0" cy="107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16" name="Google Shape;3016;p8"/>
            <p:cNvGrpSpPr/>
            <p:nvPr/>
          </p:nvGrpSpPr>
          <p:grpSpPr>
            <a:xfrm>
              <a:off x="916630" y="4679796"/>
              <a:ext cx="303438" cy="215198"/>
              <a:chOff x="4033839" y="1966912"/>
              <a:chExt cx="4122796" cy="2923888"/>
            </a:xfrm>
          </p:grpSpPr>
          <p:sp>
            <p:nvSpPr>
              <p:cNvPr id="3017" name="Google Shape;3017;p8"/>
              <p:cNvSpPr/>
              <p:nvPr/>
            </p:nvSpPr>
            <p:spPr>
              <a:xfrm>
                <a:off x="5504691" y="3356978"/>
                <a:ext cx="1181092" cy="1533822"/>
              </a:xfrm>
              <a:custGeom>
                <a:rect b="b" l="l" r="r" t="t"/>
                <a:pathLst>
                  <a:path extrusionOk="0" h="1533822" w="1181092">
                    <a:moveTo>
                      <a:pt x="590546" y="1533823"/>
                    </a:moveTo>
                    <a:cubicBezTo>
                      <a:pt x="583212" y="1533823"/>
                      <a:pt x="581212" y="1528870"/>
                      <a:pt x="576163" y="1515630"/>
                    </a:cubicBezTo>
                    <a:cubicBezTo>
                      <a:pt x="563686" y="1483721"/>
                      <a:pt x="525872" y="1386566"/>
                      <a:pt x="432145" y="1333036"/>
                    </a:cubicBezTo>
                    <a:cubicBezTo>
                      <a:pt x="162207" y="1179112"/>
                      <a:pt x="-11243" y="863834"/>
                      <a:pt x="568" y="548462"/>
                    </a:cubicBezTo>
                    <a:cubicBezTo>
                      <a:pt x="13998" y="190703"/>
                      <a:pt x="270982" y="3727"/>
                      <a:pt x="273554" y="1822"/>
                    </a:cubicBezTo>
                    <a:cubicBezTo>
                      <a:pt x="277840" y="-1226"/>
                      <a:pt x="283746" y="-274"/>
                      <a:pt x="286794" y="4013"/>
                    </a:cubicBezTo>
                    <a:cubicBezTo>
                      <a:pt x="289842" y="8299"/>
                      <a:pt x="288889" y="14204"/>
                      <a:pt x="284603" y="17252"/>
                    </a:cubicBezTo>
                    <a:cubicBezTo>
                      <a:pt x="282127" y="19062"/>
                      <a:pt x="32667" y="200894"/>
                      <a:pt x="19618" y="549033"/>
                    </a:cubicBezTo>
                    <a:cubicBezTo>
                      <a:pt x="8092" y="857453"/>
                      <a:pt x="177638" y="1165777"/>
                      <a:pt x="441575" y="1316367"/>
                    </a:cubicBezTo>
                    <a:cubicBezTo>
                      <a:pt x="533872" y="1369040"/>
                      <a:pt x="574735" y="1460290"/>
                      <a:pt x="590546" y="1500104"/>
                    </a:cubicBezTo>
                    <a:cubicBezTo>
                      <a:pt x="606453" y="1460290"/>
                      <a:pt x="647220" y="1368945"/>
                      <a:pt x="739517" y="1316367"/>
                    </a:cubicBezTo>
                    <a:cubicBezTo>
                      <a:pt x="1003455" y="1165872"/>
                      <a:pt x="1173000" y="857453"/>
                      <a:pt x="1161475" y="549033"/>
                    </a:cubicBezTo>
                    <a:cubicBezTo>
                      <a:pt x="1148425" y="200513"/>
                      <a:pt x="898966" y="19062"/>
                      <a:pt x="896489" y="17252"/>
                    </a:cubicBezTo>
                    <a:cubicBezTo>
                      <a:pt x="892203" y="14204"/>
                      <a:pt x="891251" y="8299"/>
                      <a:pt x="894298" y="4013"/>
                    </a:cubicBezTo>
                    <a:cubicBezTo>
                      <a:pt x="897347" y="-274"/>
                      <a:pt x="903252" y="-1321"/>
                      <a:pt x="907538" y="1822"/>
                    </a:cubicBezTo>
                    <a:cubicBezTo>
                      <a:pt x="910110" y="3632"/>
                      <a:pt x="1167095" y="190607"/>
                      <a:pt x="1180525" y="548462"/>
                    </a:cubicBezTo>
                    <a:cubicBezTo>
                      <a:pt x="1192336" y="863739"/>
                      <a:pt x="1018981" y="1179112"/>
                      <a:pt x="748947" y="1333036"/>
                    </a:cubicBezTo>
                    <a:cubicBezTo>
                      <a:pt x="655221" y="1386471"/>
                      <a:pt x="617407" y="1483626"/>
                      <a:pt x="604929" y="1515630"/>
                    </a:cubicBezTo>
                    <a:cubicBezTo>
                      <a:pt x="599785" y="1528870"/>
                      <a:pt x="597880" y="1533823"/>
                      <a:pt x="590451" y="15338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8" name="Google Shape;3018;p8"/>
              <p:cNvSpPr/>
              <p:nvPr/>
            </p:nvSpPr>
            <p:spPr>
              <a:xfrm>
                <a:off x="5659871" y="2592132"/>
                <a:ext cx="870731" cy="877252"/>
              </a:xfrm>
              <a:custGeom>
                <a:rect b="b" l="l" r="r" t="t"/>
                <a:pathLst>
                  <a:path extrusionOk="0" h="877252" w="870731">
                    <a:moveTo>
                      <a:pt x="435366" y="877253"/>
                    </a:moveTo>
                    <a:cubicBezTo>
                      <a:pt x="223149" y="877253"/>
                      <a:pt x="117707" y="788480"/>
                      <a:pt x="66653" y="714089"/>
                    </a:cubicBezTo>
                    <a:cubicBezTo>
                      <a:pt x="-9357" y="603218"/>
                      <a:pt x="-21263" y="443008"/>
                      <a:pt x="35601" y="295846"/>
                    </a:cubicBezTo>
                    <a:cubicBezTo>
                      <a:pt x="119993" y="77533"/>
                      <a:pt x="303730" y="0"/>
                      <a:pt x="435366" y="0"/>
                    </a:cubicBezTo>
                    <a:cubicBezTo>
                      <a:pt x="567001" y="0"/>
                      <a:pt x="750739" y="77438"/>
                      <a:pt x="835130" y="295846"/>
                    </a:cubicBezTo>
                    <a:lnTo>
                      <a:pt x="835130" y="295846"/>
                    </a:lnTo>
                    <a:cubicBezTo>
                      <a:pt x="891994" y="443008"/>
                      <a:pt x="880088" y="603218"/>
                      <a:pt x="804079" y="714089"/>
                    </a:cubicBezTo>
                    <a:cubicBezTo>
                      <a:pt x="753025" y="788575"/>
                      <a:pt x="647583" y="877253"/>
                      <a:pt x="435366" y="877253"/>
                    </a:cubicBezTo>
                    <a:close/>
                    <a:moveTo>
                      <a:pt x="435366" y="19050"/>
                    </a:moveTo>
                    <a:cubicBezTo>
                      <a:pt x="309731" y="19050"/>
                      <a:pt x="134280" y="93345"/>
                      <a:pt x="53318" y="302705"/>
                    </a:cubicBezTo>
                    <a:cubicBezTo>
                      <a:pt x="-1260" y="444056"/>
                      <a:pt x="9789" y="597503"/>
                      <a:pt x="82274" y="703231"/>
                    </a:cubicBezTo>
                    <a:cubicBezTo>
                      <a:pt x="151806" y="804577"/>
                      <a:pt x="273822" y="858107"/>
                      <a:pt x="435271" y="858107"/>
                    </a:cubicBezTo>
                    <a:cubicBezTo>
                      <a:pt x="596719" y="858107"/>
                      <a:pt x="718830" y="804577"/>
                      <a:pt x="788267" y="703231"/>
                    </a:cubicBezTo>
                    <a:cubicBezTo>
                      <a:pt x="860752" y="597503"/>
                      <a:pt x="871897" y="444056"/>
                      <a:pt x="817223" y="302705"/>
                    </a:cubicBezTo>
                    <a:cubicBezTo>
                      <a:pt x="736356" y="93345"/>
                      <a:pt x="560905" y="19050"/>
                      <a:pt x="435175" y="1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9" name="Google Shape;3019;p8"/>
              <p:cNvSpPr/>
              <p:nvPr/>
            </p:nvSpPr>
            <p:spPr>
              <a:xfrm>
                <a:off x="5814397" y="2243518"/>
                <a:ext cx="561679" cy="444055"/>
              </a:xfrm>
              <a:custGeom>
                <a:rect b="b" l="l" r="r" t="t"/>
                <a:pathLst>
                  <a:path extrusionOk="0" h="444055" w="561679">
                    <a:moveTo>
                      <a:pt x="280840" y="358235"/>
                    </a:moveTo>
                    <a:cubicBezTo>
                      <a:pt x="361612" y="358235"/>
                      <a:pt x="448670" y="385953"/>
                      <a:pt x="523537" y="444056"/>
                    </a:cubicBezTo>
                    <a:cubicBezTo>
                      <a:pt x="653077" y="163259"/>
                      <a:pt x="422572" y="0"/>
                      <a:pt x="280840" y="0"/>
                    </a:cubicBezTo>
                    <a:cubicBezTo>
                      <a:pt x="139108" y="0"/>
                      <a:pt x="-91397" y="163259"/>
                      <a:pt x="38143" y="444056"/>
                    </a:cubicBezTo>
                    <a:cubicBezTo>
                      <a:pt x="113009" y="385953"/>
                      <a:pt x="200068" y="358235"/>
                      <a:pt x="280840" y="358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8"/>
              <p:cNvSpPr/>
              <p:nvPr/>
            </p:nvSpPr>
            <p:spPr>
              <a:xfrm>
                <a:off x="5764466" y="2317942"/>
                <a:ext cx="160615" cy="205324"/>
              </a:xfrm>
              <a:custGeom>
                <a:rect b="b" l="l" r="r" t="t"/>
                <a:pathLst>
                  <a:path extrusionOk="0" h="205324" w="160615">
                    <a:moveTo>
                      <a:pt x="67309" y="205230"/>
                    </a:moveTo>
                    <a:cubicBezTo>
                      <a:pt x="52355" y="205230"/>
                      <a:pt x="38163" y="199800"/>
                      <a:pt x="26733" y="189418"/>
                    </a:cubicBezTo>
                    <a:cubicBezTo>
                      <a:pt x="-5748" y="159986"/>
                      <a:pt x="-9081" y="97216"/>
                      <a:pt x="19208" y="49401"/>
                    </a:cubicBezTo>
                    <a:cubicBezTo>
                      <a:pt x="35305" y="22254"/>
                      <a:pt x="59022" y="4538"/>
                      <a:pt x="84454" y="728"/>
                    </a:cubicBezTo>
                    <a:cubicBezTo>
                      <a:pt x="103028" y="-2034"/>
                      <a:pt x="120744" y="3109"/>
                      <a:pt x="134270" y="15396"/>
                    </a:cubicBezTo>
                    <a:cubicBezTo>
                      <a:pt x="166179" y="44257"/>
                      <a:pt x="169608" y="108456"/>
                      <a:pt x="141795" y="155414"/>
                    </a:cubicBezTo>
                    <a:cubicBezTo>
                      <a:pt x="125507" y="182846"/>
                      <a:pt x="101790" y="200848"/>
                      <a:pt x="76739" y="204563"/>
                    </a:cubicBezTo>
                    <a:cubicBezTo>
                      <a:pt x="73596" y="205039"/>
                      <a:pt x="70357" y="205325"/>
                      <a:pt x="67309" y="205325"/>
                    </a:cubicBezTo>
                    <a:close/>
                    <a:moveTo>
                      <a:pt x="94360" y="19016"/>
                    </a:moveTo>
                    <a:cubicBezTo>
                      <a:pt x="92074" y="19016"/>
                      <a:pt x="89693" y="19206"/>
                      <a:pt x="87312" y="19587"/>
                    </a:cubicBezTo>
                    <a:cubicBezTo>
                      <a:pt x="67881" y="22540"/>
                      <a:pt x="48545" y="37304"/>
                      <a:pt x="35591" y="59211"/>
                    </a:cubicBezTo>
                    <a:cubicBezTo>
                      <a:pt x="11683" y="99597"/>
                      <a:pt x="13398" y="151699"/>
                      <a:pt x="39496" y="175416"/>
                    </a:cubicBezTo>
                    <a:cubicBezTo>
                      <a:pt x="49116" y="184179"/>
                      <a:pt x="61023" y="187704"/>
                      <a:pt x="73881" y="185799"/>
                    </a:cubicBezTo>
                    <a:cubicBezTo>
                      <a:pt x="92931" y="182941"/>
                      <a:pt x="112267" y="167987"/>
                      <a:pt x="125412" y="145794"/>
                    </a:cubicBezTo>
                    <a:cubicBezTo>
                      <a:pt x="148557" y="106741"/>
                      <a:pt x="146748" y="52449"/>
                      <a:pt x="121506" y="29589"/>
                    </a:cubicBezTo>
                    <a:lnTo>
                      <a:pt x="121506" y="29589"/>
                    </a:lnTo>
                    <a:cubicBezTo>
                      <a:pt x="113886" y="22635"/>
                      <a:pt x="104647" y="19111"/>
                      <a:pt x="94360" y="191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8"/>
              <p:cNvSpPr/>
              <p:nvPr/>
            </p:nvSpPr>
            <p:spPr>
              <a:xfrm>
                <a:off x="6265392" y="2317847"/>
                <a:ext cx="160616" cy="205324"/>
              </a:xfrm>
              <a:custGeom>
                <a:rect b="b" l="l" r="r" t="t"/>
                <a:pathLst>
                  <a:path extrusionOk="0" h="205324" w="160616">
                    <a:moveTo>
                      <a:pt x="93307" y="205325"/>
                    </a:moveTo>
                    <a:cubicBezTo>
                      <a:pt x="90164" y="205325"/>
                      <a:pt x="87020" y="205134"/>
                      <a:pt x="83877" y="204563"/>
                    </a:cubicBezTo>
                    <a:cubicBezTo>
                      <a:pt x="58826" y="200753"/>
                      <a:pt x="35109" y="182846"/>
                      <a:pt x="18821" y="155414"/>
                    </a:cubicBezTo>
                    <a:cubicBezTo>
                      <a:pt x="-8992" y="108456"/>
                      <a:pt x="-5563" y="44352"/>
                      <a:pt x="26346" y="15396"/>
                    </a:cubicBezTo>
                    <a:cubicBezTo>
                      <a:pt x="39872" y="3109"/>
                      <a:pt x="57588" y="-2034"/>
                      <a:pt x="76162" y="728"/>
                    </a:cubicBezTo>
                    <a:cubicBezTo>
                      <a:pt x="101594" y="4538"/>
                      <a:pt x="125311" y="22350"/>
                      <a:pt x="141408" y="49401"/>
                    </a:cubicBezTo>
                    <a:cubicBezTo>
                      <a:pt x="169697" y="97216"/>
                      <a:pt x="166364" y="159986"/>
                      <a:pt x="133883" y="189418"/>
                    </a:cubicBezTo>
                    <a:cubicBezTo>
                      <a:pt x="122453" y="199800"/>
                      <a:pt x="108261" y="205230"/>
                      <a:pt x="93307" y="205230"/>
                    </a:cubicBezTo>
                    <a:close/>
                    <a:moveTo>
                      <a:pt x="66256" y="19111"/>
                    </a:moveTo>
                    <a:cubicBezTo>
                      <a:pt x="55969" y="19111"/>
                      <a:pt x="46730" y="22635"/>
                      <a:pt x="39110" y="29589"/>
                    </a:cubicBezTo>
                    <a:lnTo>
                      <a:pt x="39110" y="29589"/>
                    </a:lnTo>
                    <a:cubicBezTo>
                      <a:pt x="13868" y="52449"/>
                      <a:pt x="12059" y="106741"/>
                      <a:pt x="35204" y="145794"/>
                    </a:cubicBezTo>
                    <a:cubicBezTo>
                      <a:pt x="48349" y="167987"/>
                      <a:pt x="67589" y="182941"/>
                      <a:pt x="86735" y="185799"/>
                    </a:cubicBezTo>
                    <a:cubicBezTo>
                      <a:pt x="99593" y="187799"/>
                      <a:pt x="111500" y="184179"/>
                      <a:pt x="121120" y="175416"/>
                    </a:cubicBezTo>
                    <a:cubicBezTo>
                      <a:pt x="147218" y="151794"/>
                      <a:pt x="148933" y="99693"/>
                      <a:pt x="125025" y="59211"/>
                    </a:cubicBezTo>
                    <a:cubicBezTo>
                      <a:pt x="112071" y="37399"/>
                      <a:pt x="92735" y="22540"/>
                      <a:pt x="73304" y="19587"/>
                    </a:cubicBezTo>
                    <a:cubicBezTo>
                      <a:pt x="70923" y="19206"/>
                      <a:pt x="68542" y="19016"/>
                      <a:pt x="66256" y="19016"/>
                    </a:cubicBezTo>
                    <a:close/>
                    <a:moveTo>
                      <a:pt x="32728" y="22540"/>
                    </a:moveTo>
                    <a:lnTo>
                      <a:pt x="32728" y="22540"/>
                    </a:lnTo>
                    <a:lnTo>
                      <a:pt x="32728" y="225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8"/>
              <p:cNvSpPr/>
              <p:nvPr/>
            </p:nvSpPr>
            <p:spPr>
              <a:xfrm>
                <a:off x="5888416" y="2325344"/>
                <a:ext cx="129946" cy="262025"/>
              </a:xfrm>
              <a:custGeom>
                <a:rect b="b" l="l" r="r" t="t"/>
                <a:pathLst>
                  <a:path extrusionOk="0" h="262025" w="129946">
                    <a:moveTo>
                      <a:pt x="6129" y="262026"/>
                    </a:moveTo>
                    <a:cubicBezTo>
                      <a:pt x="3652" y="262026"/>
                      <a:pt x="1652" y="260121"/>
                      <a:pt x="1367" y="257644"/>
                    </a:cubicBezTo>
                    <a:cubicBezTo>
                      <a:pt x="-11683" y="109531"/>
                      <a:pt x="71756" y="33140"/>
                      <a:pt x="122620" y="755"/>
                    </a:cubicBezTo>
                    <a:cubicBezTo>
                      <a:pt x="124810" y="-674"/>
                      <a:pt x="127763" y="-7"/>
                      <a:pt x="129192" y="2184"/>
                    </a:cubicBezTo>
                    <a:cubicBezTo>
                      <a:pt x="130621" y="4374"/>
                      <a:pt x="129954" y="7327"/>
                      <a:pt x="127763" y="8756"/>
                    </a:cubicBezTo>
                    <a:cubicBezTo>
                      <a:pt x="78709" y="39998"/>
                      <a:pt x="-1777" y="113721"/>
                      <a:pt x="10796" y="256787"/>
                    </a:cubicBezTo>
                    <a:cubicBezTo>
                      <a:pt x="10987" y="259359"/>
                      <a:pt x="9082" y="261740"/>
                      <a:pt x="6510" y="261930"/>
                    </a:cubicBezTo>
                    <a:cubicBezTo>
                      <a:pt x="6319" y="261930"/>
                      <a:pt x="6224" y="261930"/>
                      <a:pt x="6129" y="2619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8"/>
              <p:cNvSpPr/>
              <p:nvPr/>
            </p:nvSpPr>
            <p:spPr>
              <a:xfrm>
                <a:off x="6032537" y="2300549"/>
                <a:ext cx="35672" cy="20787"/>
              </a:xfrm>
              <a:custGeom>
                <a:rect b="b" l="l" r="r" t="t"/>
                <a:pathLst>
                  <a:path extrusionOk="0" h="20787" w="35672">
                    <a:moveTo>
                      <a:pt x="4788" y="20788"/>
                    </a:moveTo>
                    <a:cubicBezTo>
                      <a:pt x="3073" y="20788"/>
                      <a:pt x="1359" y="19835"/>
                      <a:pt x="502" y="18216"/>
                    </a:cubicBezTo>
                    <a:cubicBezTo>
                      <a:pt x="-641" y="15835"/>
                      <a:pt x="216" y="12977"/>
                      <a:pt x="2597" y="11834"/>
                    </a:cubicBezTo>
                    <a:cubicBezTo>
                      <a:pt x="18504" y="3738"/>
                      <a:pt x="29077" y="309"/>
                      <a:pt x="29457" y="214"/>
                    </a:cubicBezTo>
                    <a:cubicBezTo>
                      <a:pt x="31934" y="-548"/>
                      <a:pt x="34601" y="785"/>
                      <a:pt x="35458" y="3262"/>
                    </a:cubicBezTo>
                    <a:cubicBezTo>
                      <a:pt x="36220" y="5738"/>
                      <a:pt x="34887" y="8405"/>
                      <a:pt x="32410" y="9263"/>
                    </a:cubicBezTo>
                    <a:cubicBezTo>
                      <a:pt x="32315" y="9263"/>
                      <a:pt x="22028" y="12596"/>
                      <a:pt x="6883" y="20312"/>
                    </a:cubicBezTo>
                    <a:cubicBezTo>
                      <a:pt x="6217" y="20693"/>
                      <a:pt x="5455" y="20788"/>
                      <a:pt x="4693" y="207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24" name="Google Shape;3024;p8"/>
              <p:cNvGrpSpPr/>
              <p:nvPr/>
            </p:nvGrpSpPr>
            <p:grpSpPr>
              <a:xfrm>
                <a:off x="4033839" y="2235503"/>
                <a:ext cx="1707522" cy="1315511"/>
                <a:chOff x="4033839" y="2235503"/>
                <a:chExt cx="1707522" cy="1315511"/>
              </a:xfrm>
            </p:grpSpPr>
            <p:sp>
              <p:nvSpPr>
                <p:cNvPr id="3025" name="Google Shape;3025;p8"/>
                <p:cNvSpPr/>
                <p:nvPr/>
              </p:nvSpPr>
              <p:spPr>
                <a:xfrm>
                  <a:off x="4033839" y="2235503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548161" y="889649"/>
                      </a:moveTo>
                      <a:cubicBezTo>
                        <a:pt x="548161" y="889649"/>
                        <a:pt x="547780" y="889649"/>
                        <a:pt x="547590" y="889649"/>
                      </a:cubicBezTo>
                      <a:cubicBezTo>
                        <a:pt x="406048" y="881171"/>
                        <a:pt x="236313" y="820878"/>
                        <a:pt x="190974" y="784302"/>
                      </a:cubicBezTo>
                      <a:cubicBezTo>
                        <a:pt x="47337" y="668669"/>
                        <a:pt x="-16481" y="424638"/>
                        <a:pt x="3617" y="336532"/>
                      </a:cubicBezTo>
                      <a:cubicBezTo>
                        <a:pt x="22096" y="255379"/>
                        <a:pt x="93724" y="169178"/>
                        <a:pt x="195165" y="105932"/>
                      </a:cubicBezTo>
                      <a:cubicBezTo>
                        <a:pt x="292415" y="45353"/>
                        <a:pt x="500917" y="-45516"/>
                        <a:pt x="804860" y="26588"/>
                      </a:cubicBezTo>
                      <a:cubicBezTo>
                        <a:pt x="1278062" y="138888"/>
                        <a:pt x="1700591" y="576086"/>
                        <a:pt x="1704877" y="580467"/>
                      </a:cubicBezTo>
                      <a:cubicBezTo>
                        <a:pt x="1708497" y="584277"/>
                        <a:pt x="1708402" y="590278"/>
                        <a:pt x="1704592" y="593897"/>
                      </a:cubicBezTo>
                      <a:cubicBezTo>
                        <a:pt x="1700782" y="597517"/>
                        <a:pt x="1694781" y="597422"/>
                        <a:pt x="1691161" y="593612"/>
                      </a:cubicBezTo>
                      <a:cubicBezTo>
                        <a:pt x="1686970" y="589230"/>
                        <a:pt x="1268251" y="156033"/>
                        <a:pt x="800574" y="45162"/>
                      </a:cubicBezTo>
                      <a:cubicBezTo>
                        <a:pt x="503394" y="-25323"/>
                        <a:pt x="300035" y="63164"/>
                        <a:pt x="205261" y="122124"/>
                      </a:cubicBezTo>
                      <a:cubicBezTo>
                        <a:pt x="108011" y="182703"/>
                        <a:pt x="39526" y="264428"/>
                        <a:pt x="22191" y="340818"/>
                      </a:cubicBezTo>
                      <a:cubicBezTo>
                        <a:pt x="3522" y="422733"/>
                        <a:pt x="67054" y="660096"/>
                        <a:pt x="202975" y="769538"/>
                      </a:cubicBezTo>
                      <a:cubicBezTo>
                        <a:pt x="245457" y="803733"/>
                        <a:pt x="413097" y="862598"/>
                        <a:pt x="548733" y="870694"/>
                      </a:cubicBezTo>
                      <a:cubicBezTo>
                        <a:pt x="553972" y="870980"/>
                        <a:pt x="557972" y="875552"/>
                        <a:pt x="557686" y="880790"/>
                      </a:cubicBezTo>
                      <a:cubicBezTo>
                        <a:pt x="557401" y="885839"/>
                        <a:pt x="553210" y="889744"/>
                        <a:pt x="5481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6" name="Google Shape;3026;p8"/>
                <p:cNvSpPr/>
                <p:nvPr/>
              </p:nvSpPr>
              <p:spPr>
                <a:xfrm>
                  <a:off x="4562258" y="2866685"/>
                  <a:ext cx="1151320" cy="684329"/>
                </a:xfrm>
                <a:custGeom>
                  <a:rect b="b" l="l" r="r" t="t"/>
                  <a:pathLst>
                    <a:path extrusionOk="0" h="684329" w="1151320">
                      <a:moveTo>
                        <a:pt x="298635" y="684330"/>
                      </a:moveTo>
                      <a:cubicBezTo>
                        <a:pt x="130614" y="684330"/>
                        <a:pt x="41555" y="592890"/>
                        <a:pt x="13647" y="496973"/>
                      </a:cubicBezTo>
                      <a:cubicBezTo>
                        <a:pt x="-27025" y="357336"/>
                        <a:pt x="25172" y="147596"/>
                        <a:pt x="144139" y="101876"/>
                      </a:cubicBezTo>
                      <a:cubicBezTo>
                        <a:pt x="318351" y="34915"/>
                        <a:pt x="835178" y="-30522"/>
                        <a:pt x="1143216" y="15294"/>
                      </a:cubicBezTo>
                      <a:cubicBezTo>
                        <a:pt x="1148455" y="16056"/>
                        <a:pt x="1151979" y="20913"/>
                        <a:pt x="1151217" y="26152"/>
                      </a:cubicBezTo>
                      <a:cubicBezTo>
                        <a:pt x="1150455" y="31391"/>
                        <a:pt x="1145598" y="34915"/>
                        <a:pt x="1140359" y="34153"/>
                      </a:cubicBezTo>
                      <a:cubicBezTo>
                        <a:pt x="835083" y="-11281"/>
                        <a:pt x="323209" y="53394"/>
                        <a:pt x="150902" y="119592"/>
                      </a:cubicBezTo>
                      <a:cubicBezTo>
                        <a:pt x="42698" y="161217"/>
                        <a:pt x="-5784" y="362289"/>
                        <a:pt x="31935" y="491639"/>
                      </a:cubicBezTo>
                      <a:cubicBezTo>
                        <a:pt x="62319" y="595747"/>
                        <a:pt x="171476" y="693950"/>
                        <a:pt x="386931" y="657374"/>
                      </a:cubicBezTo>
                      <a:cubicBezTo>
                        <a:pt x="667633" y="609558"/>
                        <a:pt x="1092162" y="206270"/>
                        <a:pt x="1096449" y="202174"/>
                      </a:cubicBezTo>
                      <a:cubicBezTo>
                        <a:pt x="1100259" y="198555"/>
                        <a:pt x="1106259" y="198650"/>
                        <a:pt x="1109879" y="202460"/>
                      </a:cubicBezTo>
                      <a:cubicBezTo>
                        <a:pt x="1113498" y="206270"/>
                        <a:pt x="1113403" y="212271"/>
                        <a:pt x="1109593" y="215890"/>
                      </a:cubicBezTo>
                      <a:cubicBezTo>
                        <a:pt x="1092067" y="232654"/>
                        <a:pt x="676587" y="627370"/>
                        <a:pt x="390075" y="676043"/>
                      </a:cubicBezTo>
                      <a:cubicBezTo>
                        <a:pt x="357309" y="681663"/>
                        <a:pt x="326829" y="684234"/>
                        <a:pt x="298635" y="6842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27" name="Google Shape;3027;p8"/>
              <p:cNvGrpSpPr/>
              <p:nvPr/>
            </p:nvGrpSpPr>
            <p:grpSpPr>
              <a:xfrm>
                <a:off x="4033839" y="2235503"/>
                <a:ext cx="1707522" cy="1315511"/>
                <a:chOff x="4033839" y="2235503"/>
                <a:chExt cx="1707522" cy="1315511"/>
              </a:xfrm>
            </p:grpSpPr>
            <p:sp>
              <p:nvSpPr>
                <p:cNvPr id="3028" name="Google Shape;3028;p8"/>
                <p:cNvSpPr/>
                <p:nvPr/>
              </p:nvSpPr>
              <p:spPr>
                <a:xfrm>
                  <a:off x="4033839" y="2235503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548161" y="889649"/>
                      </a:moveTo>
                      <a:cubicBezTo>
                        <a:pt x="548161" y="889649"/>
                        <a:pt x="547780" y="889649"/>
                        <a:pt x="547590" y="889649"/>
                      </a:cubicBezTo>
                      <a:cubicBezTo>
                        <a:pt x="406048" y="881171"/>
                        <a:pt x="236313" y="820878"/>
                        <a:pt x="190974" y="784302"/>
                      </a:cubicBezTo>
                      <a:cubicBezTo>
                        <a:pt x="47337" y="668669"/>
                        <a:pt x="-16481" y="424638"/>
                        <a:pt x="3617" y="336532"/>
                      </a:cubicBezTo>
                      <a:cubicBezTo>
                        <a:pt x="22096" y="255379"/>
                        <a:pt x="93724" y="169178"/>
                        <a:pt x="195165" y="105932"/>
                      </a:cubicBezTo>
                      <a:cubicBezTo>
                        <a:pt x="292415" y="45353"/>
                        <a:pt x="500917" y="-45516"/>
                        <a:pt x="804860" y="26588"/>
                      </a:cubicBezTo>
                      <a:cubicBezTo>
                        <a:pt x="1278062" y="138888"/>
                        <a:pt x="1700591" y="576086"/>
                        <a:pt x="1704877" y="580467"/>
                      </a:cubicBezTo>
                      <a:cubicBezTo>
                        <a:pt x="1708497" y="584277"/>
                        <a:pt x="1708402" y="590278"/>
                        <a:pt x="1704592" y="593897"/>
                      </a:cubicBezTo>
                      <a:cubicBezTo>
                        <a:pt x="1700782" y="597517"/>
                        <a:pt x="1694781" y="597422"/>
                        <a:pt x="1691161" y="593612"/>
                      </a:cubicBezTo>
                      <a:cubicBezTo>
                        <a:pt x="1686970" y="589230"/>
                        <a:pt x="1268251" y="156033"/>
                        <a:pt x="800574" y="45162"/>
                      </a:cubicBezTo>
                      <a:cubicBezTo>
                        <a:pt x="503394" y="-25323"/>
                        <a:pt x="300035" y="63164"/>
                        <a:pt x="205261" y="122124"/>
                      </a:cubicBezTo>
                      <a:cubicBezTo>
                        <a:pt x="108011" y="182703"/>
                        <a:pt x="39526" y="264428"/>
                        <a:pt x="22191" y="340818"/>
                      </a:cubicBezTo>
                      <a:cubicBezTo>
                        <a:pt x="3522" y="422733"/>
                        <a:pt x="67054" y="660096"/>
                        <a:pt x="202975" y="769538"/>
                      </a:cubicBezTo>
                      <a:cubicBezTo>
                        <a:pt x="245457" y="803733"/>
                        <a:pt x="413097" y="862598"/>
                        <a:pt x="548733" y="870694"/>
                      </a:cubicBezTo>
                      <a:cubicBezTo>
                        <a:pt x="553972" y="870980"/>
                        <a:pt x="557972" y="875552"/>
                        <a:pt x="557686" y="880790"/>
                      </a:cubicBezTo>
                      <a:cubicBezTo>
                        <a:pt x="557401" y="885839"/>
                        <a:pt x="553210" y="889744"/>
                        <a:pt x="5481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9" name="Google Shape;3029;p8"/>
                <p:cNvSpPr/>
                <p:nvPr/>
              </p:nvSpPr>
              <p:spPr>
                <a:xfrm>
                  <a:off x="4562258" y="2866685"/>
                  <a:ext cx="1151320" cy="684329"/>
                </a:xfrm>
                <a:custGeom>
                  <a:rect b="b" l="l" r="r" t="t"/>
                  <a:pathLst>
                    <a:path extrusionOk="0" h="684329" w="1151320">
                      <a:moveTo>
                        <a:pt x="298635" y="684330"/>
                      </a:moveTo>
                      <a:cubicBezTo>
                        <a:pt x="130614" y="684330"/>
                        <a:pt x="41555" y="592890"/>
                        <a:pt x="13647" y="496973"/>
                      </a:cubicBezTo>
                      <a:cubicBezTo>
                        <a:pt x="-27025" y="357336"/>
                        <a:pt x="25172" y="147596"/>
                        <a:pt x="144139" y="101876"/>
                      </a:cubicBezTo>
                      <a:cubicBezTo>
                        <a:pt x="318351" y="34915"/>
                        <a:pt x="835178" y="-30522"/>
                        <a:pt x="1143216" y="15294"/>
                      </a:cubicBezTo>
                      <a:cubicBezTo>
                        <a:pt x="1148455" y="16056"/>
                        <a:pt x="1151979" y="20913"/>
                        <a:pt x="1151217" y="26152"/>
                      </a:cubicBezTo>
                      <a:cubicBezTo>
                        <a:pt x="1150455" y="31391"/>
                        <a:pt x="1145598" y="34915"/>
                        <a:pt x="1140359" y="34153"/>
                      </a:cubicBezTo>
                      <a:cubicBezTo>
                        <a:pt x="835083" y="-11281"/>
                        <a:pt x="323209" y="53394"/>
                        <a:pt x="150902" y="119592"/>
                      </a:cubicBezTo>
                      <a:cubicBezTo>
                        <a:pt x="42698" y="161217"/>
                        <a:pt x="-5784" y="362289"/>
                        <a:pt x="31935" y="491639"/>
                      </a:cubicBezTo>
                      <a:cubicBezTo>
                        <a:pt x="62319" y="595747"/>
                        <a:pt x="171476" y="693950"/>
                        <a:pt x="386931" y="657374"/>
                      </a:cubicBezTo>
                      <a:cubicBezTo>
                        <a:pt x="667633" y="609558"/>
                        <a:pt x="1092162" y="206270"/>
                        <a:pt x="1096449" y="202174"/>
                      </a:cubicBezTo>
                      <a:cubicBezTo>
                        <a:pt x="1100259" y="198555"/>
                        <a:pt x="1106259" y="198650"/>
                        <a:pt x="1109879" y="202460"/>
                      </a:cubicBezTo>
                      <a:cubicBezTo>
                        <a:pt x="1113498" y="206270"/>
                        <a:pt x="1113403" y="212271"/>
                        <a:pt x="1109593" y="215890"/>
                      </a:cubicBezTo>
                      <a:cubicBezTo>
                        <a:pt x="1092067" y="232654"/>
                        <a:pt x="676587" y="627370"/>
                        <a:pt x="390075" y="676043"/>
                      </a:cubicBezTo>
                      <a:cubicBezTo>
                        <a:pt x="357309" y="681663"/>
                        <a:pt x="326829" y="684234"/>
                        <a:pt x="298635" y="6842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30" name="Google Shape;3030;p8"/>
              <p:cNvGrpSpPr/>
              <p:nvPr/>
            </p:nvGrpSpPr>
            <p:grpSpPr>
              <a:xfrm>
                <a:off x="6449113" y="2235408"/>
                <a:ext cx="1707522" cy="1315701"/>
                <a:chOff x="6449113" y="2235408"/>
                <a:chExt cx="1707522" cy="1315701"/>
              </a:xfrm>
            </p:grpSpPr>
            <p:sp>
              <p:nvSpPr>
                <p:cNvPr id="3031" name="Google Shape;3031;p8"/>
                <p:cNvSpPr/>
                <p:nvPr/>
              </p:nvSpPr>
              <p:spPr>
                <a:xfrm>
                  <a:off x="6449113" y="2235408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1159361" y="889744"/>
                      </a:moveTo>
                      <a:cubicBezTo>
                        <a:pt x="1154313" y="889744"/>
                        <a:pt x="1150122" y="885839"/>
                        <a:pt x="1149836" y="880790"/>
                      </a:cubicBezTo>
                      <a:cubicBezTo>
                        <a:pt x="1149550" y="875552"/>
                        <a:pt x="1153551" y="871075"/>
                        <a:pt x="1158790" y="870694"/>
                      </a:cubicBezTo>
                      <a:cubicBezTo>
                        <a:pt x="1294521" y="862598"/>
                        <a:pt x="1462161" y="803733"/>
                        <a:pt x="1504547" y="769538"/>
                      </a:cubicBezTo>
                      <a:cubicBezTo>
                        <a:pt x="1640469" y="660096"/>
                        <a:pt x="1703905" y="422733"/>
                        <a:pt x="1685332" y="340818"/>
                      </a:cubicBezTo>
                      <a:cubicBezTo>
                        <a:pt x="1667996" y="264523"/>
                        <a:pt x="1599511" y="182703"/>
                        <a:pt x="1502261" y="122124"/>
                      </a:cubicBezTo>
                      <a:cubicBezTo>
                        <a:pt x="1407487" y="63069"/>
                        <a:pt x="1204224" y="-25323"/>
                        <a:pt x="906949" y="45162"/>
                      </a:cubicBezTo>
                      <a:cubicBezTo>
                        <a:pt x="439271" y="156128"/>
                        <a:pt x="20552" y="589325"/>
                        <a:pt x="16361" y="593612"/>
                      </a:cubicBezTo>
                      <a:cubicBezTo>
                        <a:pt x="12742" y="597422"/>
                        <a:pt x="6646" y="597517"/>
                        <a:pt x="2931" y="593897"/>
                      </a:cubicBezTo>
                      <a:cubicBezTo>
                        <a:pt x="-879" y="590278"/>
                        <a:pt x="-974" y="584182"/>
                        <a:pt x="2645" y="580467"/>
                      </a:cubicBezTo>
                      <a:cubicBezTo>
                        <a:pt x="6836" y="576086"/>
                        <a:pt x="429460" y="138888"/>
                        <a:pt x="902662" y="26588"/>
                      </a:cubicBezTo>
                      <a:cubicBezTo>
                        <a:pt x="1206605" y="-45516"/>
                        <a:pt x="1415107" y="45353"/>
                        <a:pt x="1512358" y="105932"/>
                      </a:cubicBezTo>
                      <a:cubicBezTo>
                        <a:pt x="1613799" y="169178"/>
                        <a:pt x="1685427" y="255379"/>
                        <a:pt x="1703905" y="336532"/>
                      </a:cubicBezTo>
                      <a:cubicBezTo>
                        <a:pt x="1724003" y="424638"/>
                        <a:pt x="1660186" y="668669"/>
                        <a:pt x="1516549" y="784397"/>
                      </a:cubicBezTo>
                      <a:cubicBezTo>
                        <a:pt x="1471210" y="820973"/>
                        <a:pt x="1301474" y="881267"/>
                        <a:pt x="1159933" y="889744"/>
                      </a:cubicBezTo>
                      <a:cubicBezTo>
                        <a:pt x="1159742" y="889744"/>
                        <a:pt x="1159552" y="889744"/>
                        <a:pt x="11593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2" name="Google Shape;3032;p8"/>
                <p:cNvSpPr/>
                <p:nvPr/>
              </p:nvSpPr>
              <p:spPr>
                <a:xfrm>
                  <a:off x="6476898" y="2866729"/>
                  <a:ext cx="1151318" cy="684380"/>
                </a:xfrm>
                <a:custGeom>
                  <a:rect b="b" l="l" r="r" t="t"/>
                  <a:pathLst>
                    <a:path extrusionOk="0" h="684380" w="1151318">
                      <a:moveTo>
                        <a:pt x="852684" y="684285"/>
                      </a:moveTo>
                      <a:cubicBezTo>
                        <a:pt x="824490" y="684285"/>
                        <a:pt x="794010" y="681714"/>
                        <a:pt x="761244" y="676094"/>
                      </a:cubicBezTo>
                      <a:cubicBezTo>
                        <a:pt x="474827" y="627326"/>
                        <a:pt x="59347" y="232705"/>
                        <a:pt x="41726" y="215941"/>
                      </a:cubicBezTo>
                      <a:cubicBezTo>
                        <a:pt x="37916" y="212322"/>
                        <a:pt x="37820" y="206321"/>
                        <a:pt x="41440" y="202511"/>
                      </a:cubicBezTo>
                      <a:cubicBezTo>
                        <a:pt x="45059" y="198701"/>
                        <a:pt x="51060" y="198606"/>
                        <a:pt x="54870" y="202225"/>
                      </a:cubicBezTo>
                      <a:cubicBezTo>
                        <a:pt x="59156" y="206321"/>
                        <a:pt x="483685" y="609609"/>
                        <a:pt x="764387" y="657425"/>
                      </a:cubicBezTo>
                      <a:cubicBezTo>
                        <a:pt x="979748" y="694001"/>
                        <a:pt x="1088999" y="595893"/>
                        <a:pt x="1119384" y="491690"/>
                      </a:cubicBezTo>
                      <a:cubicBezTo>
                        <a:pt x="1157103" y="362340"/>
                        <a:pt x="1108621" y="161268"/>
                        <a:pt x="1000417" y="119643"/>
                      </a:cubicBezTo>
                      <a:cubicBezTo>
                        <a:pt x="828110" y="53349"/>
                        <a:pt x="316236" y="-11325"/>
                        <a:pt x="10960" y="34204"/>
                      </a:cubicBezTo>
                      <a:cubicBezTo>
                        <a:pt x="5816" y="34966"/>
                        <a:pt x="959" y="31347"/>
                        <a:pt x="101" y="26203"/>
                      </a:cubicBezTo>
                      <a:cubicBezTo>
                        <a:pt x="-661" y="20964"/>
                        <a:pt x="2959" y="16107"/>
                        <a:pt x="8102" y="15345"/>
                      </a:cubicBezTo>
                      <a:cubicBezTo>
                        <a:pt x="316141" y="-30566"/>
                        <a:pt x="833063" y="34871"/>
                        <a:pt x="1007180" y="101927"/>
                      </a:cubicBezTo>
                      <a:cubicBezTo>
                        <a:pt x="1126147" y="147647"/>
                        <a:pt x="1178344" y="357387"/>
                        <a:pt x="1137672" y="497024"/>
                      </a:cubicBezTo>
                      <a:cubicBezTo>
                        <a:pt x="1109764" y="592941"/>
                        <a:pt x="1020610" y="684285"/>
                        <a:pt x="852684" y="684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33" name="Google Shape;3033;p8"/>
              <p:cNvGrpSpPr/>
              <p:nvPr/>
            </p:nvGrpSpPr>
            <p:grpSpPr>
              <a:xfrm>
                <a:off x="5364624" y="2002414"/>
                <a:ext cx="450578" cy="753834"/>
                <a:chOff x="5364624" y="2002414"/>
                <a:chExt cx="450578" cy="753834"/>
              </a:xfrm>
            </p:grpSpPr>
            <p:sp>
              <p:nvSpPr>
                <p:cNvPr id="3034" name="Google Shape;3034;p8"/>
                <p:cNvSpPr/>
                <p:nvPr/>
              </p:nvSpPr>
              <p:spPr>
                <a:xfrm>
                  <a:off x="5537776" y="2446529"/>
                  <a:ext cx="277426" cy="309719"/>
                </a:xfrm>
                <a:custGeom>
                  <a:rect b="b" l="l" r="r" t="t"/>
                  <a:pathLst>
                    <a:path extrusionOk="0" h="309719" w="277426">
                      <a:moveTo>
                        <a:pt x="254471" y="309720"/>
                      </a:moveTo>
                      <a:cubicBezTo>
                        <a:pt x="254471" y="309720"/>
                        <a:pt x="13869" y="89787"/>
                        <a:pt x="915" y="42448"/>
                      </a:cubicBezTo>
                      <a:cubicBezTo>
                        <a:pt x="-8895" y="6729"/>
                        <a:pt x="62828" y="-11749"/>
                        <a:pt x="88260" y="8158"/>
                      </a:cubicBezTo>
                      <a:cubicBezTo>
                        <a:pt x="122740" y="35114"/>
                        <a:pt x="198273" y="159510"/>
                        <a:pt x="277426" y="276382"/>
                      </a:cubicBezTo>
                      <a:lnTo>
                        <a:pt x="254471" y="3097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5" name="Google Shape;3035;p8"/>
                <p:cNvSpPr/>
                <p:nvPr/>
              </p:nvSpPr>
              <p:spPr>
                <a:xfrm>
                  <a:off x="5404188" y="2220259"/>
                  <a:ext cx="190795" cy="254810"/>
                </a:xfrm>
                <a:custGeom>
                  <a:rect b="b" l="l" r="r" t="t"/>
                  <a:pathLst>
                    <a:path extrusionOk="0" h="254810" w="190795">
                      <a:moveTo>
                        <a:pt x="79354" y="19448"/>
                      </a:moveTo>
                      <a:cubicBezTo>
                        <a:pt x="44302" y="-13604"/>
                        <a:pt x="-7324" y="-1221"/>
                        <a:pt x="868" y="31831"/>
                      </a:cubicBezTo>
                      <a:cubicBezTo>
                        <a:pt x="9154" y="64882"/>
                        <a:pt x="73162" y="172229"/>
                        <a:pt x="151553" y="254811"/>
                      </a:cubicBezTo>
                      <a:lnTo>
                        <a:pt x="190796" y="238333"/>
                      </a:lnTo>
                      <a:cubicBezTo>
                        <a:pt x="118501" y="153655"/>
                        <a:pt x="89450" y="28973"/>
                        <a:pt x="79354" y="195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6" name="Google Shape;3036;p8"/>
                <p:cNvSpPr/>
                <p:nvPr/>
              </p:nvSpPr>
              <p:spPr>
                <a:xfrm>
                  <a:off x="5364624" y="2002414"/>
                  <a:ext cx="85865" cy="231197"/>
                </a:xfrm>
                <a:custGeom>
                  <a:rect b="b" l="l" r="r" t="t"/>
                  <a:pathLst>
                    <a:path extrusionOk="0" h="231197" w="85865">
                      <a:moveTo>
                        <a:pt x="52814" y="39174"/>
                      </a:moveTo>
                      <a:cubicBezTo>
                        <a:pt x="50718" y="-4165"/>
                        <a:pt x="-9099" y="-2069"/>
                        <a:pt x="1188" y="2026"/>
                      </a:cubicBezTo>
                      <a:cubicBezTo>
                        <a:pt x="11476" y="6122"/>
                        <a:pt x="30049" y="14409"/>
                        <a:pt x="28049" y="78417"/>
                      </a:cubicBezTo>
                      <a:cubicBezTo>
                        <a:pt x="25954" y="142425"/>
                        <a:pt x="50718" y="214624"/>
                        <a:pt x="59005" y="231198"/>
                      </a:cubicBezTo>
                      <a:lnTo>
                        <a:pt x="85866" y="229102"/>
                      </a:lnTo>
                      <a:cubicBezTo>
                        <a:pt x="54909" y="185764"/>
                        <a:pt x="54909" y="82513"/>
                        <a:pt x="52814" y="391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37" name="Google Shape;3037;p8"/>
              <p:cNvGrpSpPr/>
              <p:nvPr/>
            </p:nvGrpSpPr>
            <p:grpSpPr>
              <a:xfrm>
                <a:off x="6375272" y="1982887"/>
                <a:ext cx="450482" cy="753834"/>
                <a:chOff x="6375272" y="1982887"/>
                <a:chExt cx="450482" cy="753834"/>
              </a:xfrm>
            </p:grpSpPr>
            <p:sp>
              <p:nvSpPr>
                <p:cNvPr id="3038" name="Google Shape;3038;p8"/>
                <p:cNvSpPr/>
                <p:nvPr/>
              </p:nvSpPr>
              <p:spPr>
                <a:xfrm>
                  <a:off x="6375272" y="2427002"/>
                  <a:ext cx="277426" cy="309719"/>
                </a:xfrm>
                <a:custGeom>
                  <a:rect b="b" l="l" r="r" t="t"/>
                  <a:pathLst>
                    <a:path extrusionOk="0" h="309719" w="277426">
                      <a:moveTo>
                        <a:pt x="22955" y="309720"/>
                      </a:moveTo>
                      <a:cubicBezTo>
                        <a:pt x="22955" y="309720"/>
                        <a:pt x="263557" y="89787"/>
                        <a:pt x="276511" y="42448"/>
                      </a:cubicBezTo>
                      <a:cubicBezTo>
                        <a:pt x="286321" y="6729"/>
                        <a:pt x="214598" y="-11749"/>
                        <a:pt x="189166" y="8158"/>
                      </a:cubicBezTo>
                      <a:cubicBezTo>
                        <a:pt x="154686" y="35114"/>
                        <a:pt x="79153" y="159510"/>
                        <a:pt x="0" y="276382"/>
                      </a:cubicBezTo>
                      <a:lnTo>
                        <a:pt x="22955" y="3097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9" name="Google Shape;3039;p8"/>
                <p:cNvSpPr/>
                <p:nvPr/>
              </p:nvSpPr>
              <p:spPr>
                <a:xfrm>
                  <a:off x="6595490" y="2200828"/>
                  <a:ext cx="190796" cy="254810"/>
                </a:xfrm>
                <a:custGeom>
                  <a:rect b="b" l="l" r="r" t="t"/>
                  <a:pathLst>
                    <a:path extrusionOk="0" h="254810" w="190796">
                      <a:moveTo>
                        <a:pt x="111443" y="19448"/>
                      </a:moveTo>
                      <a:cubicBezTo>
                        <a:pt x="146495" y="-13604"/>
                        <a:pt x="198120" y="-1221"/>
                        <a:pt x="189929" y="31831"/>
                      </a:cubicBezTo>
                      <a:cubicBezTo>
                        <a:pt x="181642" y="64882"/>
                        <a:pt x="117634" y="172229"/>
                        <a:pt x="39243" y="254811"/>
                      </a:cubicBezTo>
                      <a:lnTo>
                        <a:pt x="0" y="238333"/>
                      </a:lnTo>
                      <a:cubicBezTo>
                        <a:pt x="72295" y="153655"/>
                        <a:pt x="101346" y="28973"/>
                        <a:pt x="111443" y="195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0" name="Google Shape;3040;p8"/>
                <p:cNvSpPr/>
                <p:nvPr/>
              </p:nvSpPr>
              <p:spPr>
                <a:xfrm>
                  <a:off x="6739889" y="1982887"/>
                  <a:ext cx="85865" cy="231197"/>
                </a:xfrm>
                <a:custGeom>
                  <a:rect b="b" l="l" r="r" t="t"/>
                  <a:pathLst>
                    <a:path extrusionOk="0" h="231197" w="85865">
                      <a:moveTo>
                        <a:pt x="33052" y="39174"/>
                      </a:moveTo>
                      <a:cubicBezTo>
                        <a:pt x="35147" y="-4165"/>
                        <a:pt x="94964" y="-2069"/>
                        <a:pt x="84677" y="2026"/>
                      </a:cubicBezTo>
                      <a:cubicBezTo>
                        <a:pt x="74390" y="6122"/>
                        <a:pt x="55816" y="14409"/>
                        <a:pt x="57817" y="78417"/>
                      </a:cubicBezTo>
                      <a:cubicBezTo>
                        <a:pt x="59912" y="142425"/>
                        <a:pt x="35147" y="214624"/>
                        <a:pt x="26861" y="231198"/>
                      </a:cubicBezTo>
                      <a:lnTo>
                        <a:pt x="0" y="229102"/>
                      </a:lnTo>
                      <a:cubicBezTo>
                        <a:pt x="30956" y="185764"/>
                        <a:pt x="30956" y="82513"/>
                        <a:pt x="33052" y="391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41" name="Google Shape;3041;p8"/>
              <p:cNvGrpSpPr/>
              <p:nvPr/>
            </p:nvGrpSpPr>
            <p:grpSpPr>
              <a:xfrm>
                <a:off x="4916518" y="3192874"/>
                <a:ext cx="786003" cy="940357"/>
                <a:chOff x="4916518" y="3192874"/>
                <a:chExt cx="786003" cy="940357"/>
              </a:xfrm>
            </p:grpSpPr>
            <p:sp>
              <p:nvSpPr>
                <p:cNvPr id="3042" name="Google Shape;3042;p8"/>
                <p:cNvSpPr/>
                <p:nvPr/>
              </p:nvSpPr>
              <p:spPr>
                <a:xfrm>
                  <a:off x="5351614" y="3192874"/>
                  <a:ext cx="350907" cy="322437"/>
                </a:xfrm>
                <a:custGeom>
                  <a:rect b="b" l="l" r="r" t="t"/>
                  <a:pathLst>
                    <a:path extrusionOk="0" h="322437" w="350907">
                      <a:moveTo>
                        <a:pt x="336049" y="0"/>
                      </a:moveTo>
                      <a:cubicBezTo>
                        <a:pt x="201651" y="52006"/>
                        <a:pt x="32582" y="195072"/>
                        <a:pt x="6579" y="251460"/>
                      </a:cubicBezTo>
                      <a:cubicBezTo>
                        <a:pt x="-19424" y="307848"/>
                        <a:pt x="38392" y="340233"/>
                        <a:pt x="62967" y="312134"/>
                      </a:cubicBezTo>
                      <a:cubicBezTo>
                        <a:pt x="210319" y="143065"/>
                        <a:pt x="350908" y="43910"/>
                        <a:pt x="350908" y="43910"/>
                      </a:cubicBezTo>
                      <a:lnTo>
                        <a:pt x="3360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3" name="Google Shape;3043;p8"/>
                <p:cNvSpPr/>
                <p:nvPr/>
              </p:nvSpPr>
              <p:spPr>
                <a:xfrm>
                  <a:off x="5073533" y="3475005"/>
                  <a:ext cx="309519" cy="356380"/>
                </a:xfrm>
                <a:custGeom>
                  <a:rect b="b" l="l" r="r" t="t"/>
                  <a:pathLst>
                    <a:path extrusionOk="0" h="356380" w="309519">
                      <a:moveTo>
                        <a:pt x="287041" y="0"/>
                      </a:moveTo>
                      <a:cubicBezTo>
                        <a:pt x="55107" y="164592"/>
                        <a:pt x="4339" y="314039"/>
                        <a:pt x="243" y="336709"/>
                      </a:cubicBezTo>
                      <a:cubicBezTo>
                        <a:pt x="-4710" y="364141"/>
                        <a:pt x="67585" y="359188"/>
                        <a:pt x="80062" y="344234"/>
                      </a:cubicBezTo>
                      <a:cubicBezTo>
                        <a:pt x="92540" y="329279"/>
                        <a:pt x="129973" y="212026"/>
                        <a:pt x="309520" y="22574"/>
                      </a:cubicBezTo>
                      <a:lnTo>
                        <a:pt x="287041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4" name="Google Shape;3044;p8"/>
                <p:cNvSpPr/>
                <p:nvPr/>
              </p:nvSpPr>
              <p:spPr>
                <a:xfrm>
                  <a:off x="4916518" y="3774090"/>
                  <a:ext cx="246792" cy="359141"/>
                </a:xfrm>
                <a:custGeom>
                  <a:rect b="b" l="l" r="r" t="t"/>
                  <a:pathLst>
                    <a:path extrusionOk="0" h="359141" w="246792">
                      <a:moveTo>
                        <a:pt x="208693" y="1905"/>
                      </a:moveTo>
                      <a:cubicBezTo>
                        <a:pt x="111157" y="137350"/>
                        <a:pt x="98584" y="268700"/>
                        <a:pt x="68294" y="305753"/>
                      </a:cubicBezTo>
                      <a:cubicBezTo>
                        <a:pt x="37910" y="342805"/>
                        <a:pt x="0" y="355092"/>
                        <a:pt x="0" y="355092"/>
                      </a:cubicBezTo>
                      <a:cubicBezTo>
                        <a:pt x="0" y="355092"/>
                        <a:pt x="54769" y="377381"/>
                        <a:pt x="111157" y="317373"/>
                      </a:cubicBezTo>
                      <a:cubicBezTo>
                        <a:pt x="130112" y="297180"/>
                        <a:pt x="137350" y="156782"/>
                        <a:pt x="246793" y="0"/>
                      </a:cubicBezTo>
                      <a:lnTo>
                        <a:pt x="208693" y="19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45" name="Google Shape;3045;p8"/>
              <p:cNvGrpSpPr/>
              <p:nvPr/>
            </p:nvGrpSpPr>
            <p:grpSpPr>
              <a:xfrm>
                <a:off x="6487953" y="3192874"/>
                <a:ext cx="786002" cy="940357"/>
                <a:chOff x="6487953" y="3192874"/>
                <a:chExt cx="786002" cy="940357"/>
              </a:xfrm>
            </p:grpSpPr>
            <p:sp>
              <p:nvSpPr>
                <p:cNvPr id="3046" name="Google Shape;3046;p8"/>
                <p:cNvSpPr/>
                <p:nvPr/>
              </p:nvSpPr>
              <p:spPr>
                <a:xfrm>
                  <a:off x="6487953" y="3192874"/>
                  <a:ext cx="350907" cy="322437"/>
                </a:xfrm>
                <a:custGeom>
                  <a:rect b="b" l="l" r="r" t="t"/>
                  <a:pathLst>
                    <a:path extrusionOk="0" h="322437" w="350907">
                      <a:moveTo>
                        <a:pt x="14859" y="0"/>
                      </a:moveTo>
                      <a:cubicBezTo>
                        <a:pt x="149257" y="52006"/>
                        <a:pt x="318326" y="195072"/>
                        <a:pt x="344329" y="251460"/>
                      </a:cubicBezTo>
                      <a:cubicBezTo>
                        <a:pt x="370332" y="307848"/>
                        <a:pt x="312515" y="340233"/>
                        <a:pt x="287941" y="312134"/>
                      </a:cubicBezTo>
                      <a:cubicBezTo>
                        <a:pt x="140589" y="143065"/>
                        <a:pt x="0" y="43910"/>
                        <a:pt x="0" y="43910"/>
                      </a:cubicBezTo>
                      <a:lnTo>
                        <a:pt x="148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7" name="Google Shape;3047;p8"/>
                <p:cNvSpPr/>
                <p:nvPr/>
              </p:nvSpPr>
              <p:spPr>
                <a:xfrm>
                  <a:off x="6807421" y="3475005"/>
                  <a:ext cx="309519" cy="356380"/>
                </a:xfrm>
                <a:custGeom>
                  <a:rect b="b" l="l" r="r" t="t"/>
                  <a:pathLst>
                    <a:path extrusionOk="0" h="356380" w="309519">
                      <a:moveTo>
                        <a:pt x="22479" y="0"/>
                      </a:moveTo>
                      <a:cubicBezTo>
                        <a:pt x="254413" y="164592"/>
                        <a:pt x="305181" y="314039"/>
                        <a:pt x="309277" y="336709"/>
                      </a:cubicBezTo>
                      <a:cubicBezTo>
                        <a:pt x="314230" y="364141"/>
                        <a:pt x="241935" y="359188"/>
                        <a:pt x="229457" y="344234"/>
                      </a:cubicBezTo>
                      <a:cubicBezTo>
                        <a:pt x="216979" y="329279"/>
                        <a:pt x="179546" y="212026"/>
                        <a:pt x="0" y="22574"/>
                      </a:cubicBezTo>
                      <a:lnTo>
                        <a:pt x="22479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8" name="Google Shape;3048;p8"/>
                <p:cNvSpPr/>
                <p:nvPr/>
              </p:nvSpPr>
              <p:spPr>
                <a:xfrm>
                  <a:off x="7027163" y="3774090"/>
                  <a:ext cx="246792" cy="359141"/>
                </a:xfrm>
                <a:custGeom>
                  <a:rect b="b" l="l" r="r" t="t"/>
                  <a:pathLst>
                    <a:path extrusionOk="0" h="359141" w="246792">
                      <a:moveTo>
                        <a:pt x="38100" y="1905"/>
                      </a:moveTo>
                      <a:cubicBezTo>
                        <a:pt x="135636" y="137350"/>
                        <a:pt x="148209" y="268700"/>
                        <a:pt x="178498" y="305753"/>
                      </a:cubicBezTo>
                      <a:cubicBezTo>
                        <a:pt x="208883" y="342805"/>
                        <a:pt x="246793" y="355092"/>
                        <a:pt x="246793" y="355092"/>
                      </a:cubicBezTo>
                      <a:cubicBezTo>
                        <a:pt x="246793" y="355092"/>
                        <a:pt x="192024" y="377381"/>
                        <a:pt x="135636" y="317373"/>
                      </a:cubicBezTo>
                      <a:cubicBezTo>
                        <a:pt x="116681" y="297180"/>
                        <a:pt x="109442" y="156782"/>
                        <a:pt x="0" y="0"/>
                      </a:cubicBezTo>
                      <a:lnTo>
                        <a:pt x="38100" y="19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49" name="Google Shape;3049;p8"/>
              <p:cNvGrpSpPr/>
              <p:nvPr/>
            </p:nvGrpSpPr>
            <p:grpSpPr>
              <a:xfrm>
                <a:off x="5200022" y="3443477"/>
                <a:ext cx="501737" cy="1155763"/>
                <a:chOff x="5200022" y="3443477"/>
                <a:chExt cx="501737" cy="1155763"/>
              </a:xfrm>
            </p:grpSpPr>
            <p:sp>
              <p:nvSpPr>
                <p:cNvPr id="3050" name="Google Shape;3050;p8"/>
                <p:cNvSpPr/>
                <p:nvPr/>
              </p:nvSpPr>
              <p:spPr>
                <a:xfrm>
                  <a:off x="5302644" y="3443477"/>
                  <a:ext cx="399115" cy="396936"/>
                </a:xfrm>
                <a:custGeom>
                  <a:rect b="b" l="l" r="r" t="t"/>
                  <a:pathLst>
                    <a:path extrusionOk="0" h="396936" w="399115">
                      <a:moveTo>
                        <a:pt x="399116" y="0"/>
                      </a:moveTo>
                      <a:cubicBezTo>
                        <a:pt x="208711" y="82486"/>
                        <a:pt x="54787" y="236982"/>
                        <a:pt x="11734" y="311277"/>
                      </a:cubicBezTo>
                      <a:cubicBezTo>
                        <a:pt x="-31319" y="385667"/>
                        <a:pt x="54787" y="424815"/>
                        <a:pt x="97840" y="373951"/>
                      </a:cubicBezTo>
                      <a:cubicBezTo>
                        <a:pt x="140893" y="323088"/>
                        <a:pt x="259574" y="144971"/>
                        <a:pt x="322249" y="98012"/>
                      </a:cubicBezTo>
                      <a:lnTo>
                        <a:pt x="3991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1" name="Google Shape;3051;p8"/>
                <p:cNvSpPr/>
                <p:nvPr/>
              </p:nvSpPr>
              <p:spPr>
                <a:xfrm>
                  <a:off x="5200022" y="3797045"/>
                  <a:ext cx="157694" cy="434307"/>
                </a:xfrm>
                <a:custGeom>
                  <a:rect b="b" l="l" r="r" t="t"/>
                  <a:pathLst>
                    <a:path extrusionOk="0" h="434307" w="157694">
                      <a:moveTo>
                        <a:pt x="128071" y="0"/>
                      </a:moveTo>
                      <a:cubicBezTo>
                        <a:pt x="-16804" y="244697"/>
                        <a:pt x="-2326" y="401955"/>
                        <a:pt x="3198" y="424243"/>
                      </a:cubicBezTo>
                      <a:cubicBezTo>
                        <a:pt x="9771" y="451295"/>
                        <a:pt x="73874" y="417290"/>
                        <a:pt x="79113" y="398621"/>
                      </a:cubicBezTo>
                      <a:cubicBezTo>
                        <a:pt x="84351" y="379952"/>
                        <a:pt x="70826" y="257556"/>
                        <a:pt x="157694" y="11430"/>
                      </a:cubicBezTo>
                      <a:lnTo>
                        <a:pt x="128071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2" name="Google Shape;3052;p8"/>
                <p:cNvSpPr/>
                <p:nvPr/>
              </p:nvSpPr>
              <p:spPr>
                <a:xfrm>
                  <a:off x="5201887" y="4170520"/>
                  <a:ext cx="82231" cy="428720"/>
                </a:xfrm>
                <a:custGeom>
                  <a:rect b="b" l="l" r="r" t="t"/>
                  <a:pathLst>
                    <a:path extrusionOk="0" h="428720" w="82231">
                      <a:moveTo>
                        <a:pt x="23813" y="19145"/>
                      </a:moveTo>
                      <a:cubicBezTo>
                        <a:pt x="-857" y="184213"/>
                        <a:pt x="48197" y="306800"/>
                        <a:pt x="38100" y="353568"/>
                      </a:cubicBezTo>
                      <a:cubicBezTo>
                        <a:pt x="28099" y="400336"/>
                        <a:pt x="0" y="428720"/>
                        <a:pt x="0" y="428720"/>
                      </a:cubicBezTo>
                      <a:cubicBezTo>
                        <a:pt x="0" y="428720"/>
                        <a:pt x="58865" y="423481"/>
                        <a:pt x="81534" y="344233"/>
                      </a:cubicBezTo>
                      <a:cubicBezTo>
                        <a:pt x="89154" y="317563"/>
                        <a:pt x="31242" y="189452"/>
                        <a:pt x="56674" y="0"/>
                      </a:cubicBezTo>
                      <a:lnTo>
                        <a:pt x="23717" y="191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53" name="Google Shape;3053;p8"/>
              <p:cNvGrpSpPr/>
              <p:nvPr/>
            </p:nvGrpSpPr>
            <p:grpSpPr>
              <a:xfrm>
                <a:off x="6488715" y="3443477"/>
                <a:ext cx="501736" cy="1155763"/>
                <a:chOff x="6488715" y="3443477"/>
                <a:chExt cx="501736" cy="1155763"/>
              </a:xfrm>
            </p:grpSpPr>
            <p:sp>
              <p:nvSpPr>
                <p:cNvPr id="3054" name="Google Shape;3054;p8"/>
                <p:cNvSpPr/>
                <p:nvPr/>
              </p:nvSpPr>
              <p:spPr>
                <a:xfrm>
                  <a:off x="6488715" y="3443477"/>
                  <a:ext cx="399115" cy="396936"/>
                </a:xfrm>
                <a:custGeom>
                  <a:rect b="b" l="l" r="r" t="t"/>
                  <a:pathLst>
                    <a:path extrusionOk="0" h="396936" w="399115">
                      <a:moveTo>
                        <a:pt x="0" y="0"/>
                      </a:moveTo>
                      <a:cubicBezTo>
                        <a:pt x="190405" y="82486"/>
                        <a:pt x="344329" y="236982"/>
                        <a:pt x="387382" y="311277"/>
                      </a:cubicBezTo>
                      <a:cubicBezTo>
                        <a:pt x="430435" y="385667"/>
                        <a:pt x="344329" y="424815"/>
                        <a:pt x="301276" y="373951"/>
                      </a:cubicBezTo>
                      <a:cubicBezTo>
                        <a:pt x="258223" y="323088"/>
                        <a:pt x="139541" y="144971"/>
                        <a:pt x="76867" y="9801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5" name="Google Shape;3055;p8"/>
                <p:cNvSpPr/>
                <p:nvPr/>
              </p:nvSpPr>
              <p:spPr>
                <a:xfrm>
                  <a:off x="6832758" y="3797045"/>
                  <a:ext cx="157693" cy="434307"/>
                </a:xfrm>
                <a:custGeom>
                  <a:rect b="b" l="l" r="r" t="t"/>
                  <a:pathLst>
                    <a:path extrusionOk="0" h="434307" w="157693">
                      <a:moveTo>
                        <a:pt x="29623" y="0"/>
                      </a:moveTo>
                      <a:cubicBezTo>
                        <a:pt x="174498" y="244697"/>
                        <a:pt x="160020" y="401955"/>
                        <a:pt x="154496" y="424243"/>
                      </a:cubicBezTo>
                      <a:cubicBezTo>
                        <a:pt x="147923" y="451295"/>
                        <a:pt x="83820" y="417290"/>
                        <a:pt x="78581" y="398621"/>
                      </a:cubicBezTo>
                      <a:cubicBezTo>
                        <a:pt x="73342" y="379952"/>
                        <a:pt x="86868" y="257556"/>
                        <a:pt x="0" y="11430"/>
                      </a:cubicBezTo>
                      <a:lnTo>
                        <a:pt x="29623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6" name="Google Shape;3056;p8"/>
                <p:cNvSpPr/>
                <p:nvPr/>
              </p:nvSpPr>
              <p:spPr>
                <a:xfrm>
                  <a:off x="6906356" y="4170520"/>
                  <a:ext cx="82231" cy="428720"/>
                </a:xfrm>
                <a:custGeom>
                  <a:rect b="b" l="l" r="r" t="t"/>
                  <a:pathLst>
                    <a:path extrusionOk="0" h="428720" w="82231">
                      <a:moveTo>
                        <a:pt x="58419" y="19145"/>
                      </a:moveTo>
                      <a:cubicBezTo>
                        <a:pt x="83088" y="184213"/>
                        <a:pt x="34035" y="306800"/>
                        <a:pt x="44131" y="353568"/>
                      </a:cubicBezTo>
                      <a:cubicBezTo>
                        <a:pt x="54133" y="400336"/>
                        <a:pt x="82231" y="428720"/>
                        <a:pt x="82231" y="428720"/>
                      </a:cubicBezTo>
                      <a:cubicBezTo>
                        <a:pt x="82231" y="428720"/>
                        <a:pt x="23367" y="423481"/>
                        <a:pt x="697" y="344233"/>
                      </a:cubicBezTo>
                      <a:cubicBezTo>
                        <a:pt x="-6923" y="317563"/>
                        <a:pt x="50989" y="189452"/>
                        <a:pt x="25558" y="0"/>
                      </a:cubicBezTo>
                      <a:lnTo>
                        <a:pt x="58514" y="191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57" name="Google Shape;3057;p8"/>
              <p:cNvSpPr/>
              <p:nvPr/>
            </p:nvSpPr>
            <p:spPr>
              <a:xfrm>
                <a:off x="6180486" y="1966912"/>
                <a:ext cx="326898" cy="315467"/>
              </a:xfrm>
              <a:custGeom>
                <a:rect b="b" l="l" r="r" t="t"/>
                <a:pathLst>
                  <a:path extrusionOk="0" h="315467" w="326898">
                    <a:moveTo>
                      <a:pt x="279273" y="0"/>
                    </a:moveTo>
                    <a:cubicBezTo>
                      <a:pt x="104489" y="68961"/>
                      <a:pt x="22384" y="238697"/>
                      <a:pt x="0" y="315468"/>
                    </a:cubicBezTo>
                    <a:lnTo>
                      <a:pt x="13621" y="312134"/>
                    </a:lnTo>
                    <a:cubicBezTo>
                      <a:pt x="109442" y="51626"/>
                      <a:pt x="326898" y="22955"/>
                      <a:pt x="326898" y="22955"/>
                    </a:cubicBezTo>
                    <a:cubicBezTo>
                      <a:pt x="306038" y="4572"/>
                      <a:pt x="279273" y="0"/>
                      <a:pt x="27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8" name="Google Shape;3058;p8"/>
              <p:cNvSpPr/>
              <p:nvPr/>
            </p:nvSpPr>
            <p:spPr>
              <a:xfrm>
                <a:off x="5683090" y="1966912"/>
                <a:ext cx="326898" cy="315467"/>
              </a:xfrm>
              <a:custGeom>
                <a:rect b="b" l="l" r="r" t="t"/>
                <a:pathLst>
                  <a:path extrusionOk="0" h="315467" w="326898">
                    <a:moveTo>
                      <a:pt x="47625" y="0"/>
                    </a:moveTo>
                    <a:cubicBezTo>
                      <a:pt x="222409" y="68961"/>
                      <a:pt x="304514" y="238697"/>
                      <a:pt x="326898" y="315468"/>
                    </a:cubicBezTo>
                    <a:lnTo>
                      <a:pt x="313277" y="312134"/>
                    </a:lnTo>
                    <a:cubicBezTo>
                      <a:pt x="217456" y="51626"/>
                      <a:pt x="0" y="22955"/>
                      <a:pt x="0" y="22955"/>
                    </a:cubicBezTo>
                    <a:cubicBezTo>
                      <a:pt x="20860" y="4572"/>
                      <a:pt x="47625" y="0"/>
                      <a:pt x="47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9" name="Google Shape;3059;p8"/>
              <p:cNvSpPr/>
              <p:nvPr/>
            </p:nvSpPr>
            <p:spPr>
              <a:xfrm>
                <a:off x="5669726" y="2751105"/>
                <a:ext cx="851084" cy="415575"/>
              </a:xfrm>
              <a:custGeom>
                <a:rect b="b" l="l" r="r" t="t"/>
                <a:pathLst>
                  <a:path extrusionOk="0" h="415575" w="851084">
                    <a:moveTo>
                      <a:pt x="801748" y="106013"/>
                    </a:moveTo>
                    <a:cubicBezTo>
                      <a:pt x="735264" y="55245"/>
                      <a:pt x="618583" y="0"/>
                      <a:pt x="425511" y="0"/>
                    </a:cubicBezTo>
                    <a:cubicBezTo>
                      <a:pt x="232439" y="0"/>
                      <a:pt x="115758" y="55245"/>
                      <a:pt x="49273" y="106013"/>
                    </a:cubicBezTo>
                    <a:cubicBezTo>
                      <a:pt x="44130" y="117062"/>
                      <a:pt x="39177" y="128492"/>
                      <a:pt x="34605" y="140303"/>
                    </a:cubicBezTo>
                    <a:cubicBezTo>
                      <a:pt x="1648" y="225742"/>
                      <a:pt x="-9686" y="324517"/>
                      <a:pt x="8983" y="415576"/>
                    </a:cubicBezTo>
                    <a:cubicBezTo>
                      <a:pt x="84325" y="380524"/>
                      <a:pt x="216342" y="340233"/>
                      <a:pt x="425511" y="340233"/>
                    </a:cubicBezTo>
                    <a:cubicBezTo>
                      <a:pt x="634680" y="340233"/>
                      <a:pt x="766696" y="380524"/>
                      <a:pt x="842039" y="415576"/>
                    </a:cubicBezTo>
                    <a:cubicBezTo>
                      <a:pt x="860803" y="324517"/>
                      <a:pt x="849469" y="225647"/>
                      <a:pt x="816417" y="140303"/>
                    </a:cubicBezTo>
                    <a:cubicBezTo>
                      <a:pt x="811845" y="128492"/>
                      <a:pt x="806892" y="117062"/>
                      <a:pt x="801748" y="1060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8"/>
              <p:cNvSpPr/>
              <p:nvPr/>
            </p:nvSpPr>
            <p:spPr>
              <a:xfrm>
                <a:off x="6139192" y="3213906"/>
                <a:ext cx="281384" cy="168896"/>
              </a:xfrm>
              <a:custGeom>
                <a:rect b="b" l="l" r="r" t="t"/>
                <a:pathLst>
                  <a:path extrusionOk="0" h="168896" w="281384">
                    <a:moveTo>
                      <a:pt x="4718" y="168897"/>
                    </a:moveTo>
                    <a:cubicBezTo>
                      <a:pt x="2337" y="168897"/>
                      <a:pt x="336" y="167183"/>
                      <a:pt x="51" y="164801"/>
                    </a:cubicBezTo>
                    <a:cubicBezTo>
                      <a:pt x="-330" y="162229"/>
                      <a:pt x="1479" y="159753"/>
                      <a:pt x="4146" y="159467"/>
                    </a:cubicBezTo>
                    <a:cubicBezTo>
                      <a:pt x="73679" y="149847"/>
                      <a:pt x="201123" y="116605"/>
                      <a:pt x="272561" y="2209"/>
                    </a:cubicBezTo>
                    <a:cubicBezTo>
                      <a:pt x="273990" y="19"/>
                      <a:pt x="276942" y="-648"/>
                      <a:pt x="279133" y="686"/>
                    </a:cubicBezTo>
                    <a:cubicBezTo>
                      <a:pt x="281324" y="2114"/>
                      <a:pt x="282086" y="4972"/>
                      <a:pt x="280657" y="7258"/>
                    </a:cubicBezTo>
                    <a:cubicBezTo>
                      <a:pt x="207219" y="124987"/>
                      <a:pt x="76727" y="159086"/>
                      <a:pt x="5480" y="168897"/>
                    </a:cubicBezTo>
                    <a:cubicBezTo>
                      <a:pt x="5289" y="168897"/>
                      <a:pt x="5004" y="168897"/>
                      <a:pt x="4813" y="1688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8"/>
              <p:cNvSpPr/>
              <p:nvPr/>
            </p:nvSpPr>
            <p:spPr>
              <a:xfrm>
                <a:off x="6077708" y="3376203"/>
                <a:ext cx="44593" cy="10980"/>
              </a:xfrm>
              <a:custGeom>
                <a:rect b="b" l="l" r="r" t="t"/>
                <a:pathLst>
                  <a:path extrusionOk="0" h="10980" w="44593">
                    <a:moveTo>
                      <a:pt x="8576" y="10981"/>
                    </a:moveTo>
                    <a:cubicBezTo>
                      <a:pt x="6099" y="10981"/>
                      <a:pt x="4766" y="10981"/>
                      <a:pt x="4575" y="10981"/>
                    </a:cubicBezTo>
                    <a:cubicBezTo>
                      <a:pt x="1908" y="10981"/>
                      <a:pt x="-92" y="8695"/>
                      <a:pt x="3" y="6028"/>
                    </a:cubicBezTo>
                    <a:cubicBezTo>
                      <a:pt x="3" y="3361"/>
                      <a:pt x="2385" y="1361"/>
                      <a:pt x="4861" y="1456"/>
                    </a:cubicBezTo>
                    <a:cubicBezTo>
                      <a:pt x="5051" y="1456"/>
                      <a:pt x="18291" y="1837"/>
                      <a:pt x="39437" y="27"/>
                    </a:cubicBezTo>
                    <a:cubicBezTo>
                      <a:pt x="42009" y="-259"/>
                      <a:pt x="44390" y="1742"/>
                      <a:pt x="44580" y="4409"/>
                    </a:cubicBezTo>
                    <a:cubicBezTo>
                      <a:pt x="44771" y="6980"/>
                      <a:pt x="42866" y="9362"/>
                      <a:pt x="40199" y="9552"/>
                    </a:cubicBezTo>
                    <a:cubicBezTo>
                      <a:pt x="25054" y="10790"/>
                      <a:pt x="14005" y="10981"/>
                      <a:pt x="8481" y="109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8"/>
              <p:cNvSpPr/>
              <p:nvPr/>
            </p:nvSpPr>
            <p:spPr>
              <a:xfrm>
                <a:off x="5522213" y="3593400"/>
                <a:ext cx="1146429" cy="380714"/>
              </a:xfrm>
              <a:custGeom>
                <a:rect b="b" l="l" r="r" t="t"/>
                <a:pathLst>
                  <a:path extrusionOk="0" h="380714" w="1146429">
                    <a:moveTo>
                      <a:pt x="1146429" y="235172"/>
                    </a:moveTo>
                    <a:cubicBezTo>
                      <a:pt x="1133475" y="143828"/>
                      <a:pt x="1104995" y="65818"/>
                      <a:pt x="1071277" y="1429"/>
                    </a:cubicBezTo>
                    <a:cubicBezTo>
                      <a:pt x="993362" y="42577"/>
                      <a:pt x="834771" y="102870"/>
                      <a:pt x="574739" y="102870"/>
                    </a:cubicBezTo>
                    <a:cubicBezTo>
                      <a:pt x="314706" y="102870"/>
                      <a:pt x="152495" y="41148"/>
                      <a:pt x="75533" y="0"/>
                    </a:cubicBezTo>
                    <a:cubicBezTo>
                      <a:pt x="41815" y="64103"/>
                      <a:pt x="13240" y="141637"/>
                      <a:pt x="0" y="232505"/>
                    </a:cubicBezTo>
                    <a:cubicBezTo>
                      <a:pt x="92678" y="315468"/>
                      <a:pt x="310801" y="380714"/>
                      <a:pt x="574739" y="380714"/>
                    </a:cubicBezTo>
                    <a:cubicBezTo>
                      <a:pt x="838676" y="380714"/>
                      <a:pt x="1052132" y="316897"/>
                      <a:pt x="1146429" y="235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8"/>
              <p:cNvSpPr/>
              <p:nvPr/>
            </p:nvSpPr>
            <p:spPr>
              <a:xfrm>
                <a:off x="5954362" y="4684394"/>
                <a:ext cx="290226" cy="196881"/>
              </a:xfrm>
              <a:custGeom>
                <a:rect b="b" l="l" r="r" t="t"/>
                <a:pathLst>
                  <a:path extrusionOk="0" h="196881" w="290226">
                    <a:moveTo>
                      <a:pt x="134207" y="19621"/>
                    </a:moveTo>
                    <a:cubicBezTo>
                      <a:pt x="84868" y="19621"/>
                      <a:pt x="40100" y="14097"/>
                      <a:pt x="0" y="5334"/>
                    </a:cubicBezTo>
                    <a:cubicBezTo>
                      <a:pt x="107728" y="74676"/>
                      <a:pt x="136398" y="196882"/>
                      <a:pt x="140779" y="196882"/>
                    </a:cubicBezTo>
                    <a:cubicBezTo>
                      <a:pt x="145161" y="196882"/>
                      <a:pt x="175450" y="68199"/>
                      <a:pt x="290227" y="0"/>
                    </a:cubicBezTo>
                    <a:cubicBezTo>
                      <a:pt x="244697" y="11906"/>
                      <a:pt x="192786" y="19621"/>
                      <a:pt x="134207" y="19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8"/>
              <p:cNvSpPr/>
              <p:nvPr/>
            </p:nvSpPr>
            <p:spPr>
              <a:xfrm>
                <a:off x="5521737" y="4046124"/>
                <a:ext cx="1146714" cy="436816"/>
              </a:xfrm>
              <a:custGeom>
                <a:rect b="b" l="l" r="r" t="t"/>
                <a:pathLst>
                  <a:path extrusionOk="0" h="436816" w="1146714">
                    <a:moveTo>
                      <a:pt x="575215" y="136779"/>
                    </a:moveTo>
                    <a:cubicBezTo>
                      <a:pt x="252984" y="136779"/>
                      <a:pt x="59912" y="36671"/>
                      <a:pt x="0" y="0"/>
                    </a:cubicBezTo>
                    <a:cubicBezTo>
                      <a:pt x="17812" y="132683"/>
                      <a:pt x="67056" y="259080"/>
                      <a:pt x="139065" y="368237"/>
                    </a:cubicBezTo>
                    <a:cubicBezTo>
                      <a:pt x="257746" y="409861"/>
                      <a:pt x="412242" y="436817"/>
                      <a:pt x="575215" y="436817"/>
                    </a:cubicBezTo>
                    <a:cubicBezTo>
                      <a:pt x="738188" y="436817"/>
                      <a:pt x="888778" y="410623"/>
                      <a:pt x="1006888" y="369856"/>
                    </a:cubicBezTo>
                    <a:cubicBezTo>
                      <a:pt x="1078992" y="260985"/>
                      <a:pt x="1128522" y="134779"/>
                      <a:pt x="1146715" y="2286"/>
                    </a:cubicBezTo>
                    <a:cubicBezTo>
                      <a:pt x="1082897" y="40577"/>
                      <a:pt x="891254" y="136779"/>
                      <a:pt x="575215" y="1367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8"/>
              <p:cNvSpPr/>
              <p:nvPr/>
            </p:nvSpPr>
            <p:spPr>
              <a:xfrm>
                <a:off x="5703057" y="3549026"/>
                <a:ext cx="21168" cy="37230"/>
              </a:xfrm>
              <a:custGeom>
                <a:rect b="b" l="l" r="r" t="t"/>
                <a:pathLst>
                  <a:path extrusionOk="0" h="37230" w="21168">
                    <a:moveTo>
                      <a:pt x="4798" y="37135"/>
                    </a:moveTo>
                    <a:cubicBezTo>
                      <a:pt x="4226" y="37135"/>
                      <a:pt x="3655" y="37135"/>
                      <a:pt x="3084" y="36849"/>
                    </a:cubicBezTo>
                    <a:cubicBezTo>
                      <a:pt x="607" y="35897"/>
                      <a:pt x="-631" y="33135"/>
                      <a:pt x="321" y="30753"/>
                    </a:cubicBezTo>
                    <a:cubicBezTo>
                      <a:pt x="3845" y="21514"/>
                      <a:pt x="7751" y="12084"/>
                      <a:pt x="12132" y="2750"/>
                    </a:cubicBezTo>
                    <a:cubicBezTo>
                      <a:pt x="13275" y="369"/>
                      <a:pt x="16037" y="-679"/>
                      <a:pt x="18419" y="464"/>
                    </a:cubicBezTo>
                    <a:cubicBezTo>
                      <a:pt x="20800" y="1607"/>
                      <a:pt x="21848" y="4369"/>
                      <a:pt x="20705" y="6846"/>
                    </a:cubicBezTo>
                    <a:cubicBezTo>
                      <a:pt x="16418" y="15894"/>
                      <a:pt x="12609" y="25134"/>
                      <a:pt x="9180" y="34182"/>
                    </a:cubicBezTo>
                    <a:cubicBezTo>
                      <a:pt x="8417" y="36087"/>
                      <a:pt x="6608" y="37230"/>
                      <a:pt x="4703" y="37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8"/>
              <p:cNvSpPr/>
              <p:nvPr/>
            </p:nvSpPr>
            <p:spPr>
              <a:xfrm>
                <a:off x="5724264" y="3396805"/>
                <a:ext cx="115702" cy="142779"/>
              </a:xfrm>
              <a:custGeom>
                <a:rect b="b" l="l" r="r" t="t"/>
                <a:pathLst>
                  <a:path extrusionOk="0" h="142779" w="115702">
                    <a:moveTo>
                      <a:pt x="4737" y="142779"/>
                    </a:moveTo>
                    <a:cubicBezTo>
                      <a:pt x="3975" y="142779"/>
                      <a:pt x="3213" y="142589"/>
                      <a:pt x="2546" y="142208"/>
                    </a:cubicBezTo>
                    <a:cubicBezTo>
                      <a:pt x="260" y="140970"/>
                      <a:pt x="-692" y="138112"/>
                      <a:pt x="546" y="135731"/>
                    </a:cubicBezTo>
                    <a:cubicBezTo>
                      <a:pt x="44647" y="52768"/>
                      <a:pt x="107417" y="1524"/>
                      <a:pt x="107988" y="1047"/>
                    </a:cubicBezTo>
                    <a:cubicBezTo>
                      <a:pt x="109988" y="-572"/>
                      <a:pt x="113036" y="-286"/>
                      <a:pt x="114656" y="1714"/>
                    </a:cubicBezTo>
                    <a:cubicBezTo>
                      <a:pt x="116275" y="3714"/>
                      <a:pt x="115989" y="6762"/>
                      <a:pt x="113989" y="8382"/>
                    </a:cubicBezTo>
                    <a:cubicBezTo>
                      <a:pt x="113417" y="8858"/>
                      <a:pt x="52076" y="58959"/>
                      <a:pt x="8928" y="140112"/>
                    </a:cubicBezTo>
                    <a:cubicBezTo>
                      <a:pt x="8071" y="141732"/>
                      <a:pt x="6452" y="142684"/>
                      <a:pt x="4737" y="1426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8"/>
              <p:cNvSpPr/>
              <p:nvPr/>
            </p:nvSpPr>
            <p:spPr>
              <a:xfrm>
                <a:off x="6151460" y="4648530"/>
                <a:ext cx="38219" cy="20242"/>
              </a:xfrm>
              <a:custGeom>
                <a:rect b="b" l="l" r="r" t="t"/>
                <a:pathLst>
                  <a:path extrusionOk="0" h="20242" w="38219">
                    <a:moveTo>
                      <a:pt x="4737" y="20243"/>
                    </a:moveTo>
                    <a:cubicBezTo>
                      <a:pt x="2737" y="20243"/>
                      <a:pt x="927" y="19005"/>
                      <a:pt x="260" y="17004"/>
                    </a:cubicBezTo>
                    <a:cubicBezTo>
                      <a:pt x="-597" y="14528"/>
                      <a:pt x="736" y="11765"/>
                      <a:pt x="3213" y="11004"/>
                    </a:cubicBezTo>
                    <a:cubicBezTo>
                      <a:pt x="12738" y="7765"/>
                      <a:pt x="22263" y="4146"/>
                      <a:pt x="31692" y="336"/>
                    </a:cubicBezTo>
                    <a:cubicBezTo>
                      <a:pt x="34169" y="-617"/>
                      <a:pt x="36931" y="526"/>
                      <a:pt x="37884" y="2907"/>
                    </a:cubicBezTo>
                    <a:cubicBezTo>
                      <a:pt x="38836" y="5384"/>
                      <a:pt x="37693" y="8146"/>
                      <a:pt x="35312" y="9098"/>
                    </a:cubicBezTo>
                    <a:cubicBezTo>
                      <a:pt x="25692" y="13004"/>
                      <a:pt x="15976" y="16719"/>
                      <a:pt x="6261" y="19957"/>
                    </a:cubicBezTo>
                    <a:cubicBezTo>
                      <a:pt x="5784" y="20147"/>
                      <a:pt x="5213" y="20243"/>
                      <a:pt x="4737" y="20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8"/>
              <p:cNvSpPr/>
              <p:nvPr/>
            </p:nvSpPr>
            <p:spPr>
              <a:xfrm>
                <a:off x="6205168" y="4492525"/>
                <a:ext cx="186427" cy="154340"/>
              </a:xfrm>
              <a:custGeom>
                <a:rect b="b" l="l" r="r" t="t"/>
                <a:pathLst>
                  <a:path extrusionOk="0" h="154340" w="186427">
                    <a:moveTo>
                      <a:pt x="4750" y="154341"/>
                    </a:moveTo>
                    <a:cubicBezTo>
                      <a:pt x="2940" y="154341"/>
                      <a:pt x="1226" y="153388"/>
                      <a:pt x="464" y="151674"/>
                    </a:cubicBezTo>
                    <a:cubicBezTo>
                      <a:pt x="-679" y="149293"/>
                      <a:pt x="369" y="146435"/>
                      <a:pt x="2750" y="145292"/>
                    </a:cubicBezTo>
                    <a:cubicBezTo>
                      <a:pt x="97333" y="100144"/>
                      <a:pt x="153054" y="36136"/>
                      <a:pt x="177819" y="1941"/>
                    </a:cubicBezTo>
                    <a:cubicBezTo>
                      <a:pt x="179343" y="-154"/>
                      <a:pt x="182391" y="-631"/>
                      <a:pt x="184487" y="893"/>
                    </a:cubicBezTo>
                    <a:cubicBezTo>
                      <a:pt x="186582" y="2417"/>
                      <a:pt x="187059" y="5370"/>
                      <a:pt x="185535" y="7561"/>
                    </a:cubicBezTo>
                    <a:cubicBezTo>
                      <a:pt x="160198" y="42422"/>
                      <a:pt x="103429" y="107764"/>
                      <a:pt x="6941" y="153865"/>
                    </a:cubicBezTo>
                    <a:cubicBezTo>
                      <a:pt x="6274" y="154150"/>
                      <a:pt x="5607" y="154341"/>
                      <a:pt x="4845" y="154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69" name="Google Shape;3069;p8"/>
              <p:cNvGrpSpPr/>
              <p:nvPr/>
            </p:nvGrpSpPr>
            <p:grpSpPr>
              <a:xfrm>
                <a:off x="4049724" y="2243755"/>
                <a:ext cx="1665894" cy="745379"/>
                <a:chOff x="4049724" y="2243755"/>
                <a:chExt cx="1665894" cy="745379"/>
              </a:xfrm>
            </p:grpSpPr>
            <p:sp>
              <p:nvSpPr>
                <p:cNvPr id="3070" name="Google Shape;3070;p8"/>
                <p:cNvSpPr/>
                <p:nvPr/>
              </p:nvSpPr>
              <p:spPr>
                <a:xfrm>
                  <a:off x="5044116" y="2414444"/>
                  <a:ext cx="671502" cy="457152"/>
                </a:xfrm>
                <a:custGeom>
                  <a:rect b="b" l="l" r="r" t="t"/>
                  <a:pathLst>
                    <a:path extrusionOk="0" h="457152" w="671502">
                      <a:moveTo>
                        <a:pt x="666882" y="457152"/>
                      </a:moveTo>
                      <a:cubicBezTo>
                        <a:pt x="666311" y="457152"/>
                        <a:pt x="665644" y="457057"/>
                        <a:pt x="665072" y="456771"/>
                      </a:cubicBezTo>
                      <a:cubicBezTo>
                        <a:pt x="640974" y="446961"/>
                        <a:pt x="73856" y="215694"/>
                        <a:pt x="14801" y="112347"/>
                      </a:cubicBezTo>
                      <a:cubicBezTo>
                        <a:pt x="-2344" y="82248"/>
                        <a:pt x="-4630" y="57293"/>
                        <a:pt x="8133" y="38148"/>
                      </a:cubicBezTo>
                      <a:cubicBezTo>
                        <a:pt x="34898" y="-1953"/>
                        <a:pt x="118814" y="-2905"/>
                        <a:pt x="159390" y="2143"/>
                      </a:cubicBezTo>
                      <a:cubicBezTo>
                        <a:pt x="161962" y="2429"/>
                        <a:pt x="163867" y="4810"/>
                        <a:pt x="163486" y="7477"/>
                      </a:cubicBezTo>
                      <a:cubicBezTo>
                        <a:pt x="163200" y="10049"/>
                        <a:pt x="160724" y="11859"/>
                        <a:pt x="158152" y="11573"/>
                      </a:cubicBezTo>
                      <a:cubicBezTo>
                        <a:pt x="113289" y="5953"/>
                        <a:pt x="38327" y="9858"/>
                        <a:pt x="15944" y="43386"/>
                      </a:cubicBezTo>
                      <a:cubicBezTo>
                        <a:pt x="5371" y="59293"/>
                        <a:pt x="7752" y="80820"/>
                        <a:pt x="22992" y="107585"/>
                      </a:cubicBezTo>
                      <a:cubicBezTo>
                        <a:pt x="80428" y="208074"/>
                        <a:pt x="662691" y="445532"/>
                        <a:pt x="668501" y="447913"/>
                      </a:cubicBezTo>
                      <a:cubicBezTo>
                        <a:pt x="670978" y="448866"/>
                        <a:pt x="672121" y="451723"/>
                        <a:pt x="671168" y="454104"/>
                      </a:cubicBezTo>
                      <a:cubicBezTo>
                        <a:pt x="670406" y="455914"/>
                        <a:pt x="668597" y="457057"/>
                        <a:pt x="666787" y="4570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1" name="Google Shape;3071;p8"/>
                <p:cNvSpPr/>
                <p:nvPr/>
              </p:nvSpPr>
              <p:spPr>
                <a:xfrm>
                  <a:off x="4538248" y="2243755"/>
                  <a:ext cx="516099" cy="228076"/>
                </a:xfrm>
                <a:custGeom>
                  <a:rect b="b" l="l" r="r" t="t"/>
                  <a:pathLst>
                    <a:path extrusionOk="0" h="228076" w="516099">
                      <a:moveTo>
                        <a:pt x="511334" y="227982"/>
                      </a:moveTo>
                      <a:lnTo>
                        <a:pt x="511334" y="227982"/>
                      </a:lnTo>
                      <a:cubicBezTo>
                        <a:pt x="460280" y="227125"/>
                        <a:pt x="12605" y="217504"/>
                        <a:pt x="1175" y="156544"/>
                      </a:cubicBezTo>
                      <a:cubicBezTo>
                        <a:pt x="-10731" y="92822"/>
                        <a:pt x="70898" y="14812"/>
                        <a:pt x="107189" y="334"/>
                      </a:cubicBezTo>
                      <a:cubicBezTo>
                        <a:pt x="109570" y="-618"/>
                        <a:pt x="112427" y="525"/>
                        <a:pt x="113380" y="3001"/>
                      </a:cubicBezTo>
                      <a:cubicBezTo>
                        <a:pt x="114332" y="5478"/>
                        <a:pt x="113189" y="8240"/>
                        <a:pt x="110713" y="9193"/>
                      </a:cubicBezTo>
                      <a:cubicBezTo>
                        <a:pt x="75375" y="23290"/>
                        <a:pt x="-63" y="98061"/>
                        <a:pt x="10510" y="154830"/>
                      </a:cubicBezTo>
                      <a:cubicBezTo>
                        <a:pt x="18035" y="194930"/>
                        <a:pt x="321787" y="215218"/>
                        <a:pt x="511430" y="218552"/>
                      </a:cubicBezTo>
                      <a:cubicBezTo>
                        <a:pt x="514097" y="218552"/>
                        <a:pt x="516192" y="220743"/>
                        <a:pt x="516097" y="223410"/>
                      </a:cubicBezTo>
                      <a:cubicBezTo>
                        <a:pt x="516097" y="225982"/>
                        <a:pt x="513906" y="228077"/>
                        <a:pt x="511334" y="2280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2" name="Google Shape;3072;p8"/>
                <p:cNvSpPr/>
                <p:nvPr/>
              </p:nvSpPr>
              <p:spPr>
                <a:xfrm>
                  <a:off x="4178602" y="2356798"/>
                  <a:ext cx="373229" cy="66456"/>
                </a:xfrm>
                <a:custGeom>
                  <a:rect b="b" l="l" r="r" t="t"/>
                  <a:pathLst>
                    <a:path extrusionOk="0" h="66456" w="373229">
                      <a:moveTo>
                        <a:pt x="139651" y="66361"/>
                      </a:moveTo>
                      <a:cubicBezTo>
                        <a:pt x="92503" y="66361"/>
                        <a:pt x="44497" y="57313"/>
                        <a:pt x="2301" y="31976"/>
                      </a:cubicBezTo>
                      <a:cubicBezTo>
                        <a:pt x="15" y="30643"/>
                        <a:pt x="-652" y="27690"/>
                        <a:pt x="682" y="25404"/>
                      </a:cubicBezTo>
                      <a:cubicBezTo>
                        <a:pt x="2015" y="23118"/>
                        <a:pt x="4968" y="22451"/>
                        <a:pt x="7254" y="23785"/>
                      </a:cubicBezTo>
                      <a:cubicBezTo>
                        <a:pt x="150510" y="109700"/>
                        <a:pt x="364251" y="1591"/>
                        <a:pt x="366346" y="544"/>
                      </a:cubicBezTo>
                      <a:cubicBezTo>
                        <a:pt x="368728" y="-695"/>
                        <a:pt x="371585" y="258"/>
                        <a:pt x="372728" y="2639"/>
                      </a:cubicBezTo>
                      <a:cubicBezTo>
                        <a:pt x="373871" y="5020"/>
                        <a:pt x="373014" y="7878"/>
                        <a:pt x="370633" y="9021"/>
                      </a:cubicBezTo>
                      <a:cubicBezTo>
                        <a:pt x="369109" y="9783"/>
                        <a:pt x="257285" y="66457"/>
                        <a:pt x="139651" y="664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3" name="Google Shape;3073;p8"/>
                <p:cNvSpPr/>
                <p:nvPr/>
              </p:nvSpPr>
              <p:spPr>
                <a:xfrm>
                  <a:off x="4049724" y="2397856"/>
                  <a:ext cx="496143" cy="279334"/>
                </a:xfrm>
                <a:custGeom>
                  <a:rect b="b" l="l" r="r" t="t"/>
                  <a:pathLst>
                    <a:path extrusionOk="0" h="279334" w="496143">
                      <a:moveTo>
                        <a:pt x="46120" y="279239"/>
                      </a:moveTo>
                      <a:cubicBezTo>
                        <a:pt x="31738" y="279239"/>
                        <a:pt x="17545" y="277811"/>
                        <a:pt x="3734" y="274858"/>
                      </a:cubicBezTo>
                      <a:cubicBezTo>
                        <a:pt x="1162" y="274286"/>
                        <a:pt x="-457" y="271810"/>
                        <a:pt x="115" y="269238"/>
                      </a:cubicBezTo>
                      <a:cubicBezTo>
                        <a:pt x="686" y="266666"/>
                        <a:pt x="3163" y="265047"/>
                        <a:pt x="5734" y="265619"/>
                      </a:cubicBezTo>
                      <a:cubicBezTo>
                        <a:pt x="197092" y="306576"/>
                        <a:pt x="458648" y="32828"/>
                        <a:pt x="487890" y="1490"/>
                      </a:cubicBezTo>
                      <a:cubicBezTo>
                        <a:pt x="489700" y="-415"/>
                        <a:pt x="492652" y="-510"/>
                        <a:pt x="494653" y="1300"/>
                      </a:cubicBezTo>
                      <a:cubicBezTo>
                        <a:pt x="496558" y="3110"/>
                        <a:pt x="496653" y="6062"/>
                        <a:pt x="494843" y="8063"/>
                      </a:cubicBezTo>
                      <a:cubicBezTo>
                        <a:pt x="467316" y="37590"/>
                        <a:pt x="236430" y="279335"/>
                        <a:pt x="46120" y="2793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4" name="Google Shape;3074;p8"/>
                <p:cNvSpPr/>
                <p:nvPr/>
              </p:nvSpPr>
              <p:spPr>
                <a:xfrm>
                  <a:off x="4484051" y="2449701"/>
                  <a:ext cx="646047" cy="248539"/>
                </a:xfrm>
                <a:custGeom>
                  <a:rect b="b" l="l" r="r" t="t"/>
                  <a:pathLst>
                    <a:path extrusionOk="0" h="248539" w="646047">
                      <a:moveTo>
                        <a:pt x="519907" y="248539"/>
                      </a:moveTo>
                      <a:cubicBezTo>
                        <a:pt x="500761" y="248539"/>
                        <a:pt x="478568" y="246444"/>
                        <a:pt x="452946" y="241396"/>
                      </a:cubicBezTo>
                      <a:cubicBezTo>
                        <a:pt x="292164" y="209963"/>
                        <a:pt x="85281" y="102998"/>
                        <a:pt x="1175" y="7938"/>
                      </a:cubicBezTo>
                      <a:cubicBezTo>
                        <a:pt x="-539" y="5938"/>
                        <a:pt x="-349" y="2985"/>
                        <a:pt x="1556" y="1175"/>
                      </a:cubicBezTo>
                      <a:cubicBezTo>
                        <a:pt x="3557" y="-539"/>
                        <a:pt x="6509" y="-349"/>
                        <a:pt x="8319" y="1556"/>
                      </a:cubicBezTo>
                      <a:cubicBezTo>
                        <a:pt x="89853" y="93663"/>
                        <a:pt x="298451" y="201391"/>
                        <a:pt x="454756" y="231966"/>
                      </a:cubicBezTo>
                      <a:cubicBezTo>
                        <a:pt x="563341" y="253207"/>
                        <a:pt x="606299" y="221108"/>
                        <a:pt x="622301" y="200152"/>
                      </a:cubicBezTo>
                      <a:cubicBezTo>
                        <a:pt x="638207" y="179293"/>
                        <a:pt x="641065" y="151004"/>
                        <a:pt x="629635" y="128048"/>
                      </a:cubicBezTo>
                      <a:cubicBezTo>
                        <a:pt x="628492" y="125667"/>
                        <a:pt x="629444" y="122810"/>
                        <a:pt x="631730" y="121666"/>
                      </a:cubicBezTo>
                      <a:cubicBezTo>
                        <a:pt x="634112" y="120524"/>
                        <a:pt x="636969" y="121476"/>
                        <a:pt x="638112" y="123762"/>
                      </a:cubicBezTo>
                      <a:cubicBezTo>
                        <a:pt x="651161" y="149860"/>
                        <a:pt x="647923" y="182055"/>
                        <a:pt x="629825" y="205868"/>
                      </a:cubicBezTo>
                      <a:cubicBezTo>
                        <a:pt x="616395" y="223489"/>
                        <a:pt x="585725" y="248444"/>
                        <a:pt x="519811" y="248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5" name="Google Shape;3075;p8"/>
                <p:cNvSpPr/>
                <p:nvPr/>
              </p:nvSpPr>
              <p:spPr>
                <a:xfrm>
                  <a:off x="4336860" y="2571306"/>
                  <a:ext cx="554310" cy="190656"/>
                </a:xfrm>
                <a:custGeom>
                  <a:rect b="b" l="l" r="r" t="t"/>
                  <a:pathLst>
                    <a:path extrusionOk="0" h="190656" w="554310">
                      <a:moveTo>
                        <a:pt x="403255" y="190657"/>
                      </a:moveTo>
                      <a:cubicBezTo>
                        <a:pt x="303147" y="190657"/>
                        <a:pt x="80834" y="91216"/>
                        <a:pt x="1300" y="8063"/>
                      </a:cubicBezTo>
                      <a:cubicBezTo>
                        <a:pt x="-510" y="6158"/>
                        <a:pt x="-415" y="3110"/>
                        <a:pt x="1490" y="1300"/>
                      </a:cubicBezTo>
                      <a:cubicBezTo>
                        <a:pt x="3395" y="-510"/>
                        <a:pt x="6443" y="-415"/>
                        <a:pt x="8253" y="1490"/>
                      </a:cubicBezTo>
                      <a:cubicBezTo>
                        <a:pt x="90454" y="87501"/>
                        <a:pt x="326960" y="191228"/>
                        <a:pt x="416495" y="180465"/>
                      </a:cubicBezTo>
                      <a:cubicBezTo>
                        <a:pt x="504887" y="169892"/>
                        <a:pt x="545082" y="102455"/>
                        <a:pt x="545463" y="101789"/>
                      </a:cubicBezTo>
                      <a:cubicBezTo>
                        <a:pt x="546797" y="99503"/>
                        <a:pt x="549654" y="98741"/>
                        <a:pt x="551940" y="100074"/>
                      </a:cubicBezTo>
                      <a:cubicBezTo>
                        <a:pt x="554226" y="101408"/>
                        <a:pt x="554988" y="104265"/>
                        <a:pt x="553655" y="106551"/>
                      </a:cubicBezTo>
                      <a:cubicBezTo>
                        <a:pt x="551940" y="109504"/>
                        <a:pt x="510887" y="178655"/>
                        <a:pt x="417542" y="189895"/>
                      </a:cubicBezTo>
                      <a:cubicBezTo>
                        <a:pt x="413066" y="190466"/>
                        <a:pt x="408303" y="190657"/>
                        <a:pt x="403255" y="1906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6" name="Google Shape;3076;p8"/>
                <p:cNvSpPr/>
                <p:nvPr/>
              </p:nvSpPr>
              <p:spPr>
                <a:xfrm>
                  <a:off x="4071732" y="2670718"/>
                  <a:ext cx="421776" cy="127059"/>
                </a:xfrm>
                <a:custGeom>
                  <a:rect b="b" l="l" r="r" t="t"/>
                  <a:pathLst>
                    <a:path extrusionOk="0" h="127059" w="421776">
                      <a:moveTo>
                        <a:pt x="166606" y="127059"/>
                      </a:moveTo>
                      <a:cubicBezTo>
                        <a:pt x="119934" y="127059"/>
                        <a:pt x="65927" y="119725"/>
                        <a:pt x="3443" y="101342"/>
                      </a:cubicBezTo>
                      <a:cubicBezTo>
                        <a:pt x="871" y="100580"/>
                        <a:pt x="-557" y="97913"/>
                        <a:pt x="205" y="95436"/>
                      </a:cubicBezTo>
                      <a:cubicBezTo>
                        <a:pt x="967" y="92960"/>
                        <a:pt x="3538" y="91436"/>
                        <a:pt x="6110" y="92198"/>
                      </a:cubicBezTo>
                      <a:cubicBezTo>
                        <a:pt x="311386" y="182019"/>
                        <a:pt x="411875" y="4282"/>
                        <a:pt x="412828" y="2472"/>
                      </a:cubicBezTo>
                      <a:cubicBezTo>
                        <a:pt x="414066" y="186"/>
                        <a:pt x="416923" y="-671"/>
                        <a:pt x="419305" y="567"/>
                      </a:cubicBezTo>
                      <a:cubicBezTo>
                        <a:pt x="421591" y="1806"/>
                        <a:pt x="422448" y="4663"/>
                        <a:pt x="421210" y="7044"/>
                      </a:cubicBezTo>
                      <a:cubicBezTo>
                        <a:pt x="420448" y="8568"/>
                        <a:pt x="353677" y="127059"/>
                        <a:pt x="166511" y="1270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7" name="Google Shape;3077;p8"/>
                <p:cNvSpPr/>
                <p:nvPr/>
              </p:nvSpPr>
              <p:spPr>
                <a:xfrm>
                  <a:off x="4193206" y="2743567"/>
                  <a:ext cx="228597" cy="245567"/>
                </a:xfrm>
                <a:custGeom>
                  <a:rect b="b" l="l" r="r" t="t"/>
                  <a:pathLst>
                    <a:path extrusionOk="0" h="245567" w="228597">
                      <a:moveTo>
                        <a:pt x="39513" y="245568"/>
                      </a:moveTo>
                      <a:cubicBezTo>
                        <a:pt x="27988" y="245568"/>
                        <a:pt x="16177" y="244425"/>
                        <a:pt x="3889" y="242043"/>
                      </a:cubicBezTo>
                      <a:cubicBezTo>
                        <a:pt x="1318" y="241567"/>
                        <a:pt x="-397" y="239091"/>
                        <a:pt x="79" y="236424"/>
                      </a:cubicBezTo>
                      <a:cubicBezTo>
                        <a:pt x="556" y="233852"/>
                        <a:pt x="3127" y="232233"/>
                        <a:pt x="5699" y="232614"/>
                      </a:cubicBezTo>
                      <a:cubicBezTo>
                        <a:pt x="50371" y="241186"/>
                        <a:pt x="89424" y="233280"/>
                        <a:pt x="122095" y="208992"/>
                      </a:cubicBezTo>
                      <a:cubicBezTo>
                        <a:pt x="203438" y="148508"/>
                        <a:pt x="218869" y="5728"/>
                        <a:pt x="219059" y="4299"/>
                      </a:cubicBezTo>
                      <a:cubicBezTo>
                        <a:pt x="219345" y="1728"/>
                        <a:pt x="221726" y="-177"/>
                        <a:pt x="224298" y="13"/>
                      </a:cubicBezTo>
                      <a:cubicBezTo>
                        <a:pt x="226870" y="299"/>
                        <a:pt x="228775" y="2585"/>
                        <a:pt x="228584" y="5252"/>
                      </a:cubicBezTo>
                      <a:cubicBezTo>
                        <a:pt x="228013" y="11253"/>
                        <a:pt x="212487" y="153651"/>
                        <a:pt x="127905" y="216612"/>
                      </a:cubicBezTo>
                      <a:cubicBezTo>
                        <a:pt x="102092" y="235852"/>
                        <a:pt x="72565" y="245472"/>
                        <a:pt x="39703" y="2454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8" name="Google Shape;3078;p8"/>
                <p:cNvSpPr/>
                <p:nvPr/>
              </p:nvSpPr>
              <p:spPr>
                <a:xfrm>
                  <a:off x="4945721" y="2684200"/>
                  <a:ext cx="681603" cy="202159"/>
                </a:xfrm>
                <a:custGeom>
                  <a:rect b="b" l="l" r="r" t="t"/>
                  <a:pathLst>
                    <a:path extrusionOk="0" h="202159" w="681603">
                      <a:moveTo>
                        <a:pt x="676886" y="202160"/>
                      </a:moveTo>
                      <a:cubicBezTo>
                        <a:pt x="676886" y="202160"/>
                        <a:pt x="676410" y="202160"/>
                        <a:pt x="676124" y="202160"/>
                      </a:cubicBezTo>
                      <a:cubicBezTo>
                        <a:pt x="654216" y="198826"/>
                        <a:pt x="137390" y="118435"/>
                        <a:pt x="1754" y="8421"/>
                      </a:cubicBezTo>
                      <a:cubicBezTo>
                        <a:pt x="-246" y="6802"/>
                        <a:pt x="-627" y="3754"/>
                        <a:pt x="1087" y="1754"/>
                      </a:cubicBezTo>
                      <a:cubicBezTo>
                        <a:pt x="2706" y="-246"/>
                        <a:pt x="5754" y="-627"/>
                        <a:pt x="7755" y="1087"/>
                      </a:cubicBezTo>
                      <a:cubicBezTo>
                        <a:pt x="141390" y="109482"/>
                        <a:pt x="672219" y="191968"/>
                        <a:pt x="677553" y="192730"/>
                      </a:cubicBezTo>
                      <a:cubicBezTo>
                        <a:pt x="680124" y="193111"/>
                        <a:pt x="681934" y="195588"/>
                        <a:pt x="681553" y="198159"/>
                      </a:cubicBezTo>
                      <a:cubicBezTo>
                        <a:pt x="681172" y="200541"/>
                        <a:pt x="679172" y="202160"/>
                        <a:pt x="676886" y="20216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9" name="Google Shape;3079;p8"/>
                <p:cNvSpPr/>
                <p:nvPr/>
              </p:nvSpPr>
              <p:spPr>
                <a:xfrm>
                  <a:off x="4336778" y="2920620"/>
                  <a:ext cx="362970" cy="61560"/>
                </a:xfrm>
                <a:custGeom>
                  <a:rect b="b" l="l" r="r" t="t"/>
                  <a:pathLst>
                    <a:path extrusionOk="0" h="61560" w="362970">
                      <a:moveTo>
                        <a:pt x="358189" y="61466"/>
                      </a:moveTo>
                      <a:cubicBezTo>
                        <a:pt x="355998" y="61466"/>
                        <a:pt x="353998" y="59942"/>
                        <a:pt x="353521" y="57751"/>
                      </a:cubicBezTo>
                      <a:cubicBezTo>
                        <a:pt x="339234" y="-8162"/>
                        <a:pt x="97394" y="8792"/>
                        <a:pt x="5383" y="20984"/>
                      </a:cubicBezTo>
                      <a:cubicBezTo>
                        <a:pt x="2716" y="21365"/>
                        <a:pt x="334" y="19460"/>
                        <a:pt x="49" y="16889"/>
                      </a:cubicBezTo>
                      <a:cubicBezTo>
                        <a:pt x="-332" y="14317"/>
                        <a:pt x="1573" y="11936"/>
                        <a:pt x="4144" y="11555"/>
                      </a:cubicBezTo>
                      <a:cubicBezTo>
                        <a:pt x="17956" y="9745"/>
                        <a:pt x="343711" y="-32165"/>
                        <a:pt x="362856" y="55751"/>
                      </a:cubicBezTo>
                      <a:cubicBezTo>
                        <a:pt x="363427" y="58322"/>
                        <a:pt x="361808" y="60894"/>
                        <a:pt x="359236" y="61466"/>
                      </a:cubicBezTo>
                      <a:cubicBezTo>
                        <a:pt x="358855" y="61466"/>
                        <a:pt x="358570" y="61561"/>
                        <a:pt x="358189" y="615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0" name="Google Shape;3080;p8"/>
                <p:cNvSpPr/>
                <p:nvPr/>
              </p:nvSpPr>
              <p:spPr>
                <a:xfrm>
                  <a:off x="4480544" y="2755369"/>
                  <a:ext cx="263307" cy="175091"/>
                </a:xfrm>
                <a:custGeom>
                  <a:rect b="b" l="l" r="r" t="t"/>
                  <a:pathLst>
                    <a:path extrusionOk="0" h="175091" w="263307">
                      <a:moveTo>
                        <a:pt x="4777" y="175091"/>
                      </a:moveTo>
                      <a:cubicBezTo>
                        <a:pt x="2777" y="175091"/>
                        <a:pt x="872" y="173758"/>
                        <a:pt x="205" y="171757"/>
                      </a:cubicBezTo>
                      <a:cubicBezTo>
                        <a:pt x="-557" y="169281"/>
                        <a:pt x="872" y="166614"/>
                        <a:pt x="3349" y="165852"/>
                      </a:cubicBezTo>
                      <a:cubicBezTo>
                        <a:pt x="5158" y="165280"/>
                        <a:pt x="182799" y="109845"/>
                        <a:pt x="254618" y="2117"/>
                      </a:cubicBezTo>
                      <a:cubicBezTo>
                        <a:pt x="256047" y="-74"/>
                        <a:pt x="258999" y="-645"/>
                        <a:pt x="261190" y="784"/>
                      </a:cubicBezTo>
                      <a:cubicBezTo>
                        <a:pt x="263381" y="2212"/>
                        <a:pt x="263953" y="5165"/>
                        <a:pt x="262524" y="7356"/>
                      </a:cubicBezTo>
                      <a:cubicBezTo>
                        <a:pt x="188800" y="117941"/>
                        <a:pt x="13636" y="172615"/>
                        <a:pt x="6206" y="174901"/>
                      </a:cubicBezTo>
                      <a:cubicBezTo>
                        <a:pt x="5730" y="175091"/>
                        <a:pt x="5254" y="175091"/>
                        <a:pt x="4777" y="175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1" name="Google Shape;3081;p8"/>
                <p:cNvSpPr/>
                <p:nvPr/>
              </p:nvSpPr>
              <p:spPr>
                <a:xfrm>
                  <a:off x="4701565" y="2799803"/>
                  <a:ext cx="480415" cy="90176"/>
                </a:xfrm>
                <a:custGeom>
                  <a:rect b="b" l="l" r="r" t="t"/>
                  <a:pathLst>
                    <a:path extrusionOk="0" h="90176" w="480415">
                      <a:moveTo>
                        <a:pt x="475653" y="90176"/>
                      </a:moveTo>
                      <a:lnTo>
                        <a:pt x="475462" y="90176"/>
                      </a:lnTo>
                      <a:cubicBezTo>
                        <a:pt x="223621" y="82842"/>
                        <a:pt x="5404" y="9976"/>
                        <a:pt x="3213" y="9214"/>
                      </a:cubicBezTo>
                      <a:cubicBezTo>
                        <a:pt x="736" y="8356"/>
                        <a:pt x="-597" y="5689"/>
                        <a:pt x="260" y="3213"/>
                      </a:cubicBezTo>
                      <a:cubicBezTo>
                        <a:pt x="1117" y="736"/>
                        <a:pt x="3784" y="-597"/>
                        <a:pt x="6261" y="260"/>
                      </a:cubicBezTo>
                      <a:cubicBezTo>
                        <a:pt x="8452" y="1022"/>
                        <a:pt x="225431" y="73412"/>
                        <a:pt x="475748" y="80651"/>
                      </a:cubicBezTo>
                      <a:cubicBezTo>
                        <a:pt x="478415" y="80651"/>
                        <a:pt x="480415" y="82937"/>
                        <a:pt x="480415" y="85509"/>
                      </a:cubicBezTo>
                      <a:cubicBezTo>
                        <a:pt x="480415" y="88081"/>
                        <a:pt x="478225" y="90176"/>
                        <a:pt x="475653" y="901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82" name="Google Shape;3082;p8"/>
              <p:cNvGrpSpPr/>
              <p:nvPr/>
            </p:nvGrpSpPr>
            <p:grpSpPr>
              <a:xfrm>
                <a:off x="6474758" y="2243659"/>
                <a:ext cx="1666088" cy="745570"/>
                <a:chOff x="6474758" y="2243659"/>
                <a:chExt cx="1666088" cy="745570"/>
              </a:xfrm>
            </p:grpSpPr>
            <p:sp>
              <p:nvSpPr>
                <p:cNvPr id="3083" name="Google Shape;3083;p8"/>
                <p:cNvSpPr/>
                <p:nvPr/>
              </p:nvSpPr>
              <p:spPr>
                <a:xfrm>
                  <a:off x="6474758" y="2414539"/>
                  <a:ext cx="671408" cy="457152"/>
                </a:xfrm>
                <a:custGeom>
                  <a:rect b="b" l="l" r="r" t="t"/>
                  <a:pathLst>
                    <a:path extrusionOk="0" h="457152" w="671408">
                      <a:moveTo>
                        <a:pt x="4717" y="457057"/>
                      </a:moveTo>
                      <a:cubicBezTo>
                        <a:pt x="2812" y="457057"/>
                        <a:pt x="1098" y="455914"/>
                        <a:pt x="335" y="454104"/>
                      </a:cubicBezTo>
                      <a:cubicBezTo>
                        <a:pt x="-617" y="451628"/>
                        <a:pt x="526" y="448866"/>
                        <a:pt x="2907" y="447913"/>
                      </a:cubicBezTo>
                      <a:cubicBezTo>
                        <a:pt x="8813" y="445532"/>
                        <a:pt x="591076" y="208074"/>
                        <a:pt x="648417" y="107585"/>
                      </a:cubicBezTo>
                      <a:cubicBezTo>
                        <a:pt x="663657" y="80915"/>
                        <a:pt x="666038" y="59293"/>
                        <a:pt x="655465" y="43386"/>
                      </a:cubicBezTo>
                      <a:cubicBezTo>
                        <a:pt x="633081" y="9763"/>
                        <a:pt x="558119" y="5953"/>
                        <a:pt x="513257" y="11573"/>
                      </a:cubicBezTo>
                      <a:cubicBezTo>
                        <a:pt x="510685" y="11859"/>
                        <a:pt x="508304" y="10049"/>
                        <a:pt x="507923" y="7477"/>
                      </a:cubicBezTo>
                      <a:cubicBezTo>
                        <a:pt x="507637" y="4905"/>
                        <a:pt x="509447" y="2524"/>
                        <a:pt x="512018" y="2143"/>
                      </a:cubicBezTo>
                      <a:cubicBezTo>
                        <a:pt x="552690" y="-2905"/>
                        <a:pt x="636606" y="-1953"/>
                        <a:pt x="663276" y="38148"/>
                      </a:cubicBezTo>
                      <a:cubicBezTo>
                        <a:pt x="676039" y="57293"/>
                        <a:pt x="673753" y="82248"/>
                        <a:pt x="656608" y="112347"/>
                      </a:cubicBezTo>
                      <a:cubicBezTo>
                        <a:pt x="597553" y="215694"/>
                        <a:pt x="30530" y="446961"/>
                        <a:pt x="6336" y="456771"/>
                      </a:cubicBezTo>
                      <a:cubicBezTo>
                        <a:pt x="5765" y="456962"/>
                        <a:pt x="5098" y="457152"/>
                        <a:pt x="4526" y="457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4" name="Google Shape;3084;p8"/>
                <p:cNvSpPr/>
                <p:nvPr/>
              </p:nvSpPr>
              <p:spPr>
                <a:xfrm>
                  <a:off x="7136129" y="2243659"/>
                  <a:ext cx="516096" cy="228077"/>
                </a:xfrm>
                <a:custGeom>
                  <a:rect b="b" l="l" r="r" t="t"/>
                  <a:pathLst>
                    <a:path extrusionOk="0" h="228077" w="516096">
                      <a:moveTo>
                        <a:pt x="4763" y="228077"/>
                      </a:moveTo>
                      <a:cubicBezTo>
                        <a:pt x="2191" y="228077"/>
                        <a:pt x="0" y="225982"/>
                        <a:pt x="0" y="223410"/>
                      </a:cubicBezTo>
                      <a:cubicBezTo>
                        <a:pt x="0" y="220743"/>
                        <a:pt x="2000" y="218647"/>
                        <a:pt x="4667" y="218552"/>
                      </a:cubicBezTo>
                      <a:cubicBezTo>
                        <a:pt x="194310" y="215218"/>
                        <a:pt x="498062" y="194930"/>
                        <a:pt x="505587" y="154830"/>
                      </a:cubicBezTo>
                      <a:cubicBezTo>
                        <a:pt x="516255" y="98061"/>
                        <a:pt x="440817" y="23385"/>
                        <a:pt x="405384" y="9193"/>
                      </a:cubicBezTo>
                      <a:cubicBezTo>
                        <a:pt x="402907" y="8240"/>
                        <a:pt x="401764" y="5478"/>
                        <a:pt x="402717" y="3001"/>
                      </a:cubicBezTo>
                      <a:cubicBezTo>
                        <a:pt x="403669" y="525"/>
                        <a:pt x="406432" y="-618"/>
                        <a:pt x="408908" y="334"/>
                      </a:cubicBezTo>
                      <a:cubicBezTo>
                        <a:pt x="445198" y="14812"/>
                        <a:pt x="526828" y="92917"/>
                        <a:pt x="514921" y="156544"/>
                      </a:cubicBezTo>
                      <a:cubicBezTo>
                        <a:pt x="503491" y="217504"/>
                        <a:pt x="55816" y="227125"/>
                        <a:pt x="4763" y="227982"/>
                      </a:cubicBezTo>
                      <a:lnTo>
                        <a:pt x="4763" y="22798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5" name="Google Shape;3085;p8"/>
                <p:cNvSpPr/>
                <p:nvPr/>
              </p:nvSpPr>
              <p:spPr>
                <a:xfrm>
                  <a:off x="7638643" y="2356762"/>
                  <a:ext cx="373324" cy="66397"/>
                </a:xfrm>
                <a:custGeom>
                  <a:rect b="b" l="l" r="r" t="t"/>
                  <a:pathLst>
                    <a:path extrusionOk="0" h="66397" w="373324">
                      <a:moveTo>
                        <a:pt x="233578" y="66397"/>
                      </a:moveTo>
                      <a:cubicBezTo>
                        <a:pt x="115945" y="66397"/>
                        <a:pt x="4121" y="9819"/>
                        <a:pt x="2597" y="8962"/>
                      </a:cubicBezTo>
                      <a:cubicBezTo>
                        <a:pt x="216" y="7723"/>
                        <a:pt x="-641" y="4866"/>
                        <a:pt x="502" y="2580"/>
                      </a:cubicBezTo>
                      <a:cubicBezTo>
                        <a:pt x="1645" y="294"/>
                        <a:pt x="4597" y="-659"/>
                        <a:pt x="6883" y="484"/>
                      </a:cubicBezTo>
                      <a:cubicBezTo>
                        <a:pt x="9074" y="1532"/>
                        <a:pt x="222720" y="109736"/>
                        <a:pt x="366071" y="23725"/>
                      </a:cubicBezTo>
                      <a:cubicBezTo>
                        <a:pt x="368262" y="22392"/>
                        <a:pt x="371214" y="23059"/>
                        <a:pt x="372643" y="25345"/>
                      </a:cubicBezTo>
                      <a:cubicBezTo>
                        <a:pt x="373977" y="27631"/>
                        <a:pt x="373310" y="30488"/>
                        <a:pt x="371024" y="31917"/>
                      </a:cubicBezTo>
                      <a:cubicBezTo>
                        <a:pt x="328733" y="57253"/>
                        <a:pt x="280727" y="66302"/>
                        <a:pt x="233673" y="663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6" name="Google Shape;3086;p8"/>
                <p:cNvSpPr/>
                <p:nvPr/>
              </p:nvSpPr>
              <p:spPr>
                <a:xfrm>
                  <a:off x="7644618" y="2397761"/>
                  <a:ext cx="496228" cy="279334"/>
                </a:xfrm>
                <a:custGeom>
                  <a:rect b="b" l="l" r="r" t="t"/>
                  <a:pathLst>
                    <a:path extrusionOk="0" h="279334" w="496228">
                      <a:moveTo>
                        <a:pt x="450012" y="279335"/>
                      </a:moveTo>
                      <a:cubicBezTo>
                        <a:pt x="259703" y="279335"/>
                        <a:pt x="28817" y="37590"/>
                        <a:pt x="1289" y="8063"/>
                      </a:cubicBezTo>
                      <a:cubicBezTo>
                        <a:pt x="-520" y="6158"/>
                        <a:pt x="-425" y="3110"/>
                        <a:pt x="1575" y="1300"/>
                      </a:cubicBezTo>
                      <a:cubicBezTo>
                        <a:pt x="3480" y="-510"/>
                        <a:pt x="6528" y="-415"/>
                        <a:pt x="8338" y="1490"/>
                      </a:cubicBezTo>
                      <a:cubicBezTo>
                        <a:pt x="37484" y="32828"/>
                        <a:pt x="298946" y="306576"/>
                        <a:pt x="490493" y="265619"/>
                      </a:cubicBezTo>
                      <a:cubicBezTo>
                        <a:pt x="493065" y="265047"/>
                        <a:pt x="495637" y="266666"/>
                        <a:pt x="496113" y="269238"/>
                      </a:cubicBezTo>
                      <a:cubicBezTo>
                        <a:pt x="496685" y="271810"/>
                        <a:pt x="495065" y="274382"/>
                        <a:pt x="492494" y="274858"/>
                      </a:cubicBezTo>
                      <a:cubicBezTo>
                        <a:pt x="478682" y="277811"/>
                        <a:pt x="464490" y="279239"/>
                        <a:pt x="450107" y="2792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7" name="Google Shape;3087;p8"/>
                <p:cNvSpPr/>
                <p:nvPr/>
              </p:nvSpPr>
              <p:spPr>
                <a:xfrm>
                  <a:off x="7060280" y="2449726"/>
                  <a:ext cx="646118" cy="248610"/>
                </a:xfrm>
                <a:custGeom>
                  <a:rect b="b" l="l" r="r" t="t"/>
                  <a:pathLst>
                    <a:path extrusionOk="0" h="248610" w="646118">
                      <a:moveTo>
                        <a:pt x="126236" y="248515"/>
                      </a:moveTo>
                      <a:cubicBezTo>
                        <a:pt x="60323" y="248515"/>
                        <a:pt x="29652" y="223560"/>
                        <a:pt x="16222" y="205939"/>
                      </a:cubicBezTo>
                      <a:cubicBezTo>
                        <a:pt x="-1875" y="182126"/>
                        <a:pt x="-5114" y="149932"/>
                        <a:pt x="7935" y="123833"/>
                      </a:cubicBezTo>
                      <a:cubicBezTo>
                        <a:pt x="9078" y="121452"/>
                        <a:pt x="11936" y="120595"/>
                        <a:pt x="14317" y="121738"/>
                      </a:cubicBezTo>
                      <a:cubicBezTo>
                        <a:pt x="16698" y="122881"/>
                        <a:pt x="17651" y="125738"/>
                        <a:pt x="16412" y="128119"/>
                      </a:cubicBezTo>
                      <a:cubicBezTo>
                        <a:pt x="4983" y="150979"/>
                        <a:pt x="7840" y="179269"/>
                        <a:pt x="23747" y="200224"/>
                      </a:cubicBezTo>
                      <a:cubicBezTo>
                        <a:pt x="39749" y="221274"/>
                        <a:pt x="82707" y="253373"/>
                        <a:pt x="191292" y="232037"/>
                      </a:cubicBezTo>
                      <a:cubicBezTo>
                        <a:pt x="347597" y="201462"/>
                        <a:pt x="556194" y="93829"/>
                        <a:pt x="637728" y="1627"/>
                      </a:cubicBezTo>
                      <a:cubicBezTo>
                        <a:pt x="639443" y="-373"/>
                        <a:pt x="642491" y="-563"/>
                        <a:pt x="644491" y="1246"/>
                      </a:cubicBezTo>
                      <a:cubicBezTo>
                        <a:pt x="646491" y="2961"/>
                        <a:pt x="646682" y="6009"/>
                        <a:pt x="644872" y="8009"/>
                      </a:cubicBezTo>
                      <a:cubicBezTo>
                        <a:pt x="560766" y="103069"/>
                        <a:pt x="353883" y="209939"/>
                        <a:pt x="193101" y="241467"/>
                      </a:cubicBezTo>
                      <a:cubicBezTo>
                        <a:pt x="167479" y="246515"/>
                        <a:pt x="145286" y="248611"/>
                        <a:pt x="126141" y="2486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8" name="Google Shape;3088;p8"/>
                <p:cNvSpPr/>
                <p:nvPr/>
              </p:nvSpPr>
              <p:spPr>
                <a:xfrm>
                  <a:off x="7299303" y="2571306"/>
                  <a:ext cx="554310" cy="190656"/>
                </a:xfrm>
                <a:custGeom>
                  <a:rect b="b" l="l" r="r" t="t"/>
                  <a:pathLst>
                    <a:path extrusionOk="0" h="190656" w="554310">
                      <a:moveTo>
                        <a:pt x="151056" y="190657"/>
                      </a:moveTo>
                      <a:cubicBezTo>
                        <a:pt x="145912" y="190657"/>
                        <a:pt x="141150" y="190371"/>
                        <a:pt x="136768" y="189895"/>
                      </a:cubicBezTo>
                      <a:cubicBezTo>
                        <a:pt x="43424" y="178655"/>
                        <a:pt x="2371" y="109504"/>
                        <a:pt x="656" y="106551"/>
                      </a:cubicBezTo>
                      <a:cubicBezTo>
                        <a:pt x="-677" y="104265"/>
                        <a:pt x="85" y="101408"/>
                        <a:pt x="2371" y="100074"/>
                      </a:cubicBezTo>
                      <a:cubicBezTo>
                        <a:pt x="4657" y="98741"/>
                        <a:pt x="7514" y="99503"/>
                        <a:pt x="8848" y="101789"/>
                      </a:cubicBezTo>
                      <a:cubicBezTo>
                        <a:pt x="9229" y="102455"/>
                        <a:pt x="49329" y="169797"/>
                        <a:pt x="137816" y="180465"/>
                      </a:cubicBezTo>
                      <a:cubicBezTo>
                        <a:pt x="227256" y="191228"/>
                        <a:pt x="463857" y="87501"/>
                        <a:pt x="546058" y="1490"/>
                      </a:cubicBezTo>
                      <a:cubicBezTo>
                        <a:pt x="547867" y="-415"/>
                        <a:pt x="550916" y="-510"/>
                        <a:pt x="552820" y="1300"/>
                      </a:cubicBezTo>
                      <a:cubicBezTo>
                        <a:pt x="554726" y="3110"/>
                        <a:pt x="554821" y="6158"/>
                        <a:pt x="553011" y="8063"/>
                      </a:cubicBezTo>
                      <a:cubicBezTo>
                        <a:pt x="473477" y="91216"/>
                        <a:pt x="251164" y="190657"/>
                        <a:pt x="151056" y="1906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9" name="Google Shape;3089;p8"/>
                <p:cNvSpPr/>
                <p:nvPr/>
              </p:nvSpPr>
              <p:spPr>
                <a:xfrm>
                  <a:off x="7696870" y="2670718"/>
                  <a:ext cx="421872" cy="127059"/>
                </a:xfrm>
                <a:custGeom>
                  <a:rect b="b" l="l" r="r" t="t"/>
                  <a:pathLst>
                    <a:path extrusionOk="0" h="127059" w="421872">
                      <a:moveTo>
                        <a:pt x="255266" y="127059"/>
                      </a:moveTo>
                      <a:cubicBezTo>
                        <a:pt x="68100" y="127059"/>
                        <a:pt x="1425" y="8473"/>
                        <a:pt x="567" y="7044"/>
                      </a:cubicBezTo>
                      <a:cubicBezTo>
                        <a:pt x="-671" y="4758"/>
                        <a:pt x="186" y="1806"/>
                        <a:pt x="2472" y="567"/>
                      </a:cubicBezTo>
                      <a:cubicBezTo>
                        <a:pt x="4758" y="-671"/>
                        <a:pt x="7616" y="186"/>
                        <a:pt x="8949" y="2472"/>
                      </a:cubicBezTo>
                      <a:cubicBezTo>
                        <a:pt x="9902" y="4282"/>
                        <a:pt x="110391" y="181923"/>
                        <a:pt x="415762" y="92198"/>
                      </a:cubicBezTo>
                      <a:cubicBezTo>
                        <a:pt x="418239" y="91436"/>
                        <a:pt x="420906" y="92865"/>
                        <a:pt x="421668" y="95436"/>
                      </a:cubicBezTo>
                      <a:cubicBezTo>
                        <a:pt x="422430" y="98008"/>
                        <a:pt x="421001" y="100580"/>
                        <a:pt x="418429" y="101342"/>
                      </a:cubicBezTo>
                      <a:cubicBezTo>
                        <a:pt x="356040" y="119725"/>
                        <a:pt x="301938" y="127059"/>
                        <a:pt x="255266" y="1270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0" name="Google Shape;3090;p8"/>
                <p:cNvSpPr/>
                <p:nvPr/>
              </p:nvSpPr>
              <p:spPr>
                <a:xfrm>
                  <a:off x="7768846" y="2743647"/>
                  <a:ext cx="228543" cy="245582"/>
                </a:xfrm>
                <a:custGeom>
                  <a:rect b="b" l="l" r="r" t="t"/>
                  <a:pathLst>
                    <a:path extrusionOk="0" h="245582" w="228543">
                      <a:moveTo>
                        <a:pt x="188909" y="245488"/>
                      </a:moveTo>
                      <a:cubicBezTo>
                        <a:pt x="156048" y="245488"/>
                        <a:pt x="126520" y="235867"/>
                        <a:pt x="100708" y="216627"/>
                      </a:cubicBezTo>
                      <a:cubicBezTo>
                        <a:pt x="16030" y="153667"/>
                        <a:pt x="600" y="11268"/>
                        <a:pt x="28" y="5267"/>
                      </a:cubicBezTo>
                      <a:cubicBezTo>
                        <a:pt x="-257" y="2695"/>
                        <a:pt x="1647" y="314"/>
                        <a:pt x="4314" y="28"/>
                      </a:cubicBezTo>
                      <a:cubicBezTo>
                        <a:pt x="6886" y="-257"/>
                        <a:pt x="9268" y="1648"/>
                        <a:pt x="9553" y="4315"/>
                      </a:cubicBezTo>
                      <a:cubicBezTo>
                        <a:pt x="9744" y="5743"/>
                        <a:pt x="25174" y="148618"/>
                        <a:pt x="106518" y="209007"/>
                      </a:cubicBezTo>
                      <a:cubicBezTo>
                        <a:pt x="139093" y="233200"/>
                        <a:pt x="178241" y="241201"/>
                        <a:pt x="222818" y="232629"/>
                      </a:cubicBezTo>
                      <a:cubicBezTo>
                        <a:pt x="225390" y="232153"/>
                        <a:pt x="227866" y="233867"/>
                        <a:pt x="228438" y="236439"/>
                      </a:cubicBezTo>
                      <a:cubicBezTo>
                        <a:pt x="229009" y="239011"/>
                        <a:pt x="227200" y="241487"/>
                        <a:pt x="224628" y="242059"/>
                      </a:cubicBezTo>
                      <a:cubicBezTo>
                        <a:pt x="212341" y="244440"/>
                        <a:pt x="200530" y="245583"/>
                        <a:pt x="189004" y="24558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1" name="Google Shape;3091;p8"/>
                <p:cNvSpPr/>
                <p:nvPr/>
              </p:nvSpPr>
              <p:spPr>
                <a:xfrm>
                  <a:off x="6563150" y="2684240"/>
                  <a:ext cx="681564" cy="202120"/>
                </a:xfrm>
                <a:custGeom>
                  <a:rect b="b" l="l" r="r" t="t"/>
                  <a:pathLst>
                    <a:path extrusionOk="0" h="202120" w="681564">
                      <a:moveTo>
                        <a:pt x="4718" y="202120"/>
                      </a:moveTo>
                      <a:cubicBezTo>
                        <a:pt x="2432" y="202120"/>
                        <a:pt x="336" y="200406"/>
                        <a:pt x="51" y="198120"/>
                      </a:cubicBezTo>
                      <a:cubicBezTo>
                        <a:pt x="-330" y="195548"/>
                        <a:pt x="1480" y="193071"/>
                        <a:pt x="4051" y="192690"/>
                      </a:cubicBezTo>
                      <a:cubicBezTo>
                        <a:pt x="9385" y="191833"/>
                        <a:pt x="540214" y="109347"/>
                        <a:pt x="673849" y="1047"/>
                      </a:cubicBezTo>
                      <a:cubicBezTo>
                        <a:pt x="675850" y="-572"/>
                        <a:pt x="678898" y="-286"/>
                        <a:pt x="680517" y="1714"/>
                      </a:cubicBezTo>
                      <a:cubicBezTo>
                        <a:pt x="682136" y="3714"/>
                        <a:pt x="681850" y="6762"/>
                        <a:pt x="679850" y="8382"/>
                      </a:cubicBezTo>
                      <a:cubicBezTo>
                        <a:pt x="544214" y="118395"/>
                        <a:pt x="27388" y="198691"/>
                        <a:pt x="5480" y="202120"/>
                      </a:cubicBezTo>
                      <a:cubicBezTo>
                        <a:pt x="5194" y="202120"/>
                        <a:pt x="5004" y="202120"/>
                        <a:pt x="4718" y="202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2" name="Google Shape;3092;p8"/>
                <p:cNvSpPr/>
                <p:nvPr/>
              </p:nvSpPr>
              <p:spPr>
                <a:xfrm>
                  <a:off x="7490725" y="2920525"/>
                  <a:ext cx="362970" cy="61560"/>
                </a:xfrm>
                <a:custGeom>
                  <a:rect b="b" l="l" r="r" t="t"/>
                  <a:pathLst>
                    <a:path extrusionOk="0" h="61560" w="362970">
                      <a:moveTo>
                        <a:pt x="4782" y="61561"/>
                      </a:moveTo>
                      <a:cubicBezTo>
                        <a:pt x="4782" y="61561"/>
                        <a:pt x="4115" y="61561"/>
                        <a:pt x="3734" y="61466"/>
                      </a:cubicBezTo>
                      <a:cubicBezTo>
                        <a:pt x="1162" y="60894"/>
                        <a:pt x="-457" y="58322"/>
                        <a:pt x="115" y="55751"/>
                      </a:cubicBezTo>
                      <a:cubicBezTo>
                        <a:pt x="19260" y="-32165"/>
                        <a:pt x="344920" y="9745"/>
                        <a:pt x="358826" y="11555"/>
                      </a:cubicBezTo>
                      <a:cubicBezTo>
                        <a:pt x="361398" y="11936"/>
                        <a:pt x="363303" y="14317"/>
                        <a:pt x="362922" y="16889"/>
                      </a:cubicBezTo>
                      <a:cubicBezTo>
                        <a:pt x="362541" y="19460"/>
                        <a:pt x="360160" y="21365"/>
                        <a:pt x="357588" y="20984"/>
                      </a:cubicBezTo>
                      <a:cubicBezTo>
                        <a:pt x="265576" y="8888"/>
                        <a:pt x="23832" y="-8162"/>
                        <a:pt x="9449" y="57751"/>
                      </a:cubicBezTo>
                      <a:cubicBezTo>
                        <a:pt x="8973" y="59942"/>
                        <a:pt x="6973" y="61466"/>
                        <a:pt x="4782" y="614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3" name="Google Shape;3093;p8"/>
                <p:cNvSpPr/>
                <p:nvPr/>
              </p:nvSpPr>
              <p:spPr>
                <a:xfrm>
                  <a:off x="7446622" y="2755369"/>
                  <a:ext cx="263307" cy="175091"/>
                </a:xfrm>
                <a:custGeom>
                  <a:rect b="b" l="l" r="r" t="t"/>
                  <a:pathLst>
                    <a:path extrusionOk="0" h="175091" w="263307">
                      <a:moveTo>
                        <a:pt x="258530" y="175091"/>
                      </a:moveTo>
                      <a:cubicBezTo>
                        <a:pt x="258530" y="175091"/>
                        <a:pt x="257578" y="175091"/>
                        <a:pt x="257101" y="174901"/>
                      </a:cubicBezTo>
                      <a:cubicBezTo>
                        <a:pt x="249672" y="172615"/>
                        <a:pt x="74507" y="117941"/>
                        <a:pt x="784" y="7356"/>
                      </a:cubicBezTo>
                      <a:cubicBezTo>
                        <a:pt x="-645" y="5165"/>
                        <a:pt x="-74" y="2212"/>
                        <a:pt x="2117" y="784"/>
                      </a:cubicBezTo>
                      <a:cubicBezTo>
                        <a:pt x="4308" y="-645"/>
                        <a:pt x="7261" y="-74"/>
                        <a:pt x="8689" y="2117"/>
                      </a:cubicBezTo>
                      <a:cubicBezTo>
                        <a:pt x="80508" y="109845"/>
                        <a:pt x="258149" y="165280"/>
                        <a:pt x="259959" y="165852"/>
                      </a:cubicBezTo>
                      <a:cubicBezTo>
                        <a:pt x="262435" y="166614"/>
                        <a:pt x="263864" y="169281"/>
                        <a:pt x="263102" y="171757"/>
                      </a:cubicBezTo>
                      <a:cubicBezTo>
                        <a:pt x="262435" y="173853"/>
                        <a:pt x="260626" y="175091"/>
                        <a:pt x="258530" y="175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4" name="Google Shape;3094;p8"/>
                <p:cNvSpPr/>
                <p:nvPr/>
              </p:nvSpPr>
              <p:spPr>
                <a:xfrm>
                  <a:off x="7008494" y="2799803"/>
                  <a:ext cx="480415" cy="90176"/>
                </a:xfrm>
                <a:custGeom>
                  <a:rect b="b" l="l" r="r" t="t"/>
                  <a:pathLst>
                    <a:path extrusionOk="0" h="90176" w="480415">
                      <a:moveTo>
                        <a:pt x="4763" y="90176"/>
                      </a:moveTo>
                      <a:cubicBezTo>
                        <a:pt x="2191" y="90176"/>
                        <a:pt x="95" y="88176"/>
                        <a:pt x="0" y="85509"/>
                      </a:cubicBezTo>
                      <a:cubicBezTo>
                        <a:pt x="0" y="82842"/>
                        <a:pt x="2000" y="80651"/>
                        <a:pt x="4667" y="80651"/>
                      </a:cubicBezTo>
                      <a:cubicBezTo>
                        <a:pt x="254984" y="73412"/>
                        <a:pt x="471964" y="927"/>
                        <a:pt x="474155" y="260"/>
                      </a:cubicBezTo>
                      <a:cubicBezTo>
                        <a:pt x="476631" y="-597"/>
                        <a:pt x="479393" y="736"/>
                        <a:pt x="480155" y="3213"/>
                      </a:cubicBezTo>
                      <a:cubicBezTo>
                        <a:pt x="481013" y="5689"/>
                        <a:pt x="479679" y="8452"/>
                        <a:pt x="477203" y="9214"/>
                      </a:cubicBezTo>
                      <a:cubicBezTo>
                        <a:pt x="475012" y="9976"/>
                        <a:pt x="256699" y="82842"/>
                        <a:pt x="4953" y="90176"/>
                      </a:cubicBezTo>
                      <a:lnTo>
                        <a:pt x="4858" y="9017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95" name="Google Shape;3095;p8"/>
              <p:cNvGrpSpPr/>
              <p:nvPr/>
            </p:nvGrpSpPr>
            <p:grpSpPr>
              <a:xfrm>
                <a:off x="4567688" y="2906206"/>
                <a:ext cx="1130761" cy="641093"/>
                <a:chOff x="4567688" y="2906206"/>
                <a:chExt cx="1130761" cy="641093"/>
              </a:xfrm>
            </p:grpSpPr>
            <p:sp>
              <p:nvSpPr>
                <p:cNvPr id="3096" name="Google Shape;3096;p8"/>
                <p:cNvSpPr/>
                <p:nvPr/>
              </p:nvSpPr>
              <p:spPr>
                <a:xfrm>
                  <a:off x="5014811" y="2906206"/>
                  <a:ext cx="683638" cy="114170"/>
                </a:xfrm>
                <a:custGeom>
                  <a:rect b="b" l="l" r="r" t="t"/>
                  <a:pathLst>
                    <a:path extrusionOk="0" h="114170" w="683638">
                      <a:moveTo>
                        <a:pt x="227748" y="114075"/>
                      </a:moveTo>
                      <a:cubicBezTo>
                        <a:pt x="214032" y="114075"/>
                        <a:pt x="201459" y="113504"/>
                        <a:pt x="190315" y="112171"/>
                      </a:cubicBezTo>
                      <a:cubicBezTo>
                        <a:pt x="99351" y="101693"/>
                        <a:pt x="33343" y="75785"/>
                        <a:pt x="9340" y="41114"/>
                      </a:cubicBezTo>
                      <a:cubicBezTo>
                        <a:pt x="958" y="28922"/>
                        <a:pt x="-1900" y="15968"/>
                        <a:pt x="1244" y="3585"/>
                      </a:cubicBezTo>
                      <a:cubicBezTo>
                        <a:pt x="1910" y="1014"/>
                        <a:pt x="4482" y="-510"/>
                        <a:pt x="7054" y="156"/>
                      </a:cubicBezTo>
                      <a:cubicBezTo>
                        <a:pt x="9626" y="823"/>
                        <a:pt x="11150" y="3395"/>
                        <a:pt x="10483" y="5967"/>
                      </a:cubicBezTo>
                      <a:cubicBezTo>
                        <a:pt x="8006" y="15777"/>
                        <a:pt x="10292" y="25874"/>
                        <a:pt x="17150" y="35780"/>
                      </a:cubicBezTo>
                      <a:cubicBezTo>
                        <a:pt x="39248" y="67689"/>
                        <a:pt x="104399" y="92739"/>
                        <a:pt x="191363" y="102836"/>
                      </a:cubicBezTo>
                      <a:cubicBezTo>
                        <a:pt x="322617" y="117981"/>
                        <a:pt x="674280" y="31875"/>
                        <a:pt x="677804" y="31018"/>
                      </a:cubicBezTo>
                      <a:cubicBezTo>
                        <a:pt x="680376" y="30351"/>
                        <a:pt x="682948" y="31970"/>
                        <a:pt x="683519" y="34542"/>
                      </a:cubicBezTo>
                      <a:cubicBezTo>
                        <a:pt x="684091" y="37114"/>
                        <a:pt x="682567" y="39685"/>
                        <a:pt x="679995" y="40257"/>
                      </a:cubicBezTo>
                      <a:cubicBezTo>
                        <a:pt x="666660" y="43495"/>
                        <a:pt x="378148" y="114171"/>
                        <a:pt x="227653" y="11417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7" name="Google Shape;3097;p8"/>
                <p:cNvSpPr/>
                <p:nvPr/>
              </p:nvSpPr>
              <p:spPr>
                <a:xfrm>
                  <a:off x="5036115" y="2988288"/>
                  <a:ext cx="657346" cy="160295"/>
                </a:xfrm>
                <a:custGeom>
                  <a:rect b="b" l="l" r="r" t="t"/>
                  <a:pathLst>
                    <a:path extrusionOk="0" h="160295" w="657346">
                      <a:moveTo>
                        <a:pt x="67474" y="160295"/>
                      </a:moveTo>
                      <a:cubicBezTo>
                        <a:pt x="56711" y="160295"/>
                        <a:pt x="47567" y="159724"/>
                        <a:pt x="40328" y="158485"/>
                      </a:cubicBezTo>
                      <a:cubicBezTo>
                        <a:pt x="20420" y="155152"/>
                        <a:pt x="7752" y="146293"/>
                        <a:pt x="2513" y="132196"/>
                      </a:cubicBezTo>
                      <a:cubicBezTo>
                        <a:pt x="-13870" y="87429"/>
                        <a:pt x="55091" y="5133"/>
                        <a:pt x="58044" y="1704"/>
                      </a:cubicBezTo>
                      <a:cubicBezTo>
                        <a:pt x="59759" y="-296"/>
                        <a:pt x="62807" y="-582"/>
                        <a:pt x="64712" y="1132"/>
                      </a:cubicBezTo>
                      <a:cubicBezTo>
                        <a:pt x="66712" y="2847"/>
                        <a:pt x="66998" y="5800"/>
                        <a:pt x="65283" y="7800"/>
                      </a:cubicBezTo>
                      <a:cubicBezTo>
                        <a:pt x="64616" y="8657"/>
                        <a:pt x="-3106" y="89239"/>
                        <a:pt x="11467" y="128863"/>
                      </a:cubicBezTo>
                      <a:cubicBezTo>
                        <a:pt x="15467" y="139721"/>
                        <a:pt x="25373" y="146293"/>
                        <a:pt x="41852" y="149056"/>
                      </a:cubicBezTo>
                      <a:cubicBezTo>
                        <a:pt x="129577" y="163724"/>
                        <a:pt x="508862" y="84381"/>
                        <a:pt x="650118" y="656"/>
                      </a:cubicBezTo>
                      <a:cubicBezTo>
                        <a:pt x="652404" y="-677"/>
                        <a:pt x="655262" y="85"/>
                        <a:pt x="656690" y="2371"/>
                      </a:cubicBezTo>
                      <a:cubicBezTo>
                        <a:pt x="658024" y="4657"/>
                        <a:pt x="657262" y="7514"/>
                        <a:pt x="654976" y="8943"/>
                      </a:cubicBezTo>
                      <a:cubicBezTo>
                        <a:pt x="524007" y="86572"/>
                        <a:pt x="189775" y="160295"/>
                        <a:pt x="67474" y="1602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8" name="Google Shape;3098;p8"/>
                <p:cNvSpPr/>
                <p:nvPr/>
              </p:nvSpPr>
              <p:spPr>
                <a:xfrm>
                  <a:off x="5175842" y="3080947"/>
                  <a:ext cx="481538" cy="155075"/>
                </a:xfrm>
                <a:custGeom>
                  <a:rect b="b" l="l" r="r" t="t"/>
                  <a:pathLst>
                    <a:path extrusionOk="0" h="155075" w="481538">
                      <a:moveTo>
                        <a:pt x="78242" y="155075"/>
                      </a:moveTo>
                      <a:cubicBezTo>
                        <a:pt x="71193" y="155075"/>
                        <a:pt x="65002" y="154504"/>
                        <a:pt x="59573" y="153170"/>
                      </a:cubicBezTo>
                      <a:cubicBezTo>
                        <a:pt x="31569" y="146598"/>
                        <a:pt x="13091" y="134025"/>
                        <a:pt x="4804" y="116023"/>
                      </a:cubicBezTo>
                      <a:cubicBezTo>
                        <a:pt x="-7197" y="89734"/>
                        <a:pt x="6709" y="60492"/>
                        <a:pt x="9662" y="54872"/>
                      </a:cubicBezTo>
                      <a:cubicBezTo>
                        <a:pt x="10900" y="52491"/>
                        <a:pt x="13757" y="51634"/>
                        <a:pt x="16044" y="52872"/>
                      </a:cubicBezTo>
                      <a:cubicBezTo>
                        <a:pt x="18425" y="54110"/>
                        <a:pt x="19282" y="56968"/>
                        <a:pt x="18044" y="59254"/>
                      </a:cubicBezTo>
                      <a:cubicBezTo>
                        <a:pt x="15472" y="64207"/>
                        <a:pt x="3280" y="89829"/>
                        <a:pt x="13472" y="112022"/>
                      </a:cubicBezTo>
                      <a:cubicBezTo>
                        <a:pt x="20425" y="127262"/>
                        <a:pt x="36713" y="138025"/>
                        <a:pt x="61668" y="143931"/>
                      </a:cubicBezTo>
                      <a:cubicBezTo>
                        <a:pt x="146345" y="163933"/>
                        <a:pt x="471339" y="2104"/>
                        <a:pt x="474672" y="484"/>
                      </a:cubicBezTo>
                      <a:cubicBezTo>
                        <a:pt x="477053" y="-659"/>
                        <a:pt x="479911" y="294"/>
                        <a:pt x="481054" y="2580"/>
                      </a:cubicBezTo>
                      <a:cubicBezTo>
                        <a:pt x="482197" y="4961"/>
                        <a:pt x="481245" y="7819"/>
                        <a:pt x="478958" y="8962"/>
                      </a:cubicBezTo>
                      <a:cubicBezTo>
                        <a:pt x="466290" y="15248"/>
                        <a:pt x="185398" y="155075"/>
                        <a:pt x="78242" y="1550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9" name="Google Shape;3099;p8"/>
                <p:cNvSpPr/>
                <p:nvPr/>
              </p:nvSpPr>
              <p:spPr>
                <a:xfrm>
                  <a:off x="5208916" y="3186466"/>
                  <a:ext cx="208167" cy="241485"/>
                </a:xfrm>
                <a:custGeom>
                  <a:rect b="b" l="l" r="r" t="t"/>
                  <a:pathLst>
                    <a:path extrusionOk="0" h="241485" w="208167">
                      <a:moveTo>
                        <a:pt x="4782" y="241485"/>
                      </a:moveTo>
                      <a:cubicBezTo>
                        <a:pt x="4782" y="241485"/>
                        <a:pt x="4115" y="241485"/>
                        <a:pt x="3734" y="241390"/>
                      </a:cubicBezTo>
                      <a:cubicBezTo>
                        <a:pt x="1162" y="240819"/>
                        <a:pt x="-457" y="238247"/>
                        <a:pt x="115" y="235675"/>
                      </a:cubicBezTo>
                      <a:cubicBezTo>
                        <a:pt x="25070" y="120804"/>
                        <a:pt x="193663" y="5646"/>
                        <a:pt x="200806" y="789"/>
                      </a:cubicBezTo>
                      <a:cubicBezTo>
                        <a:pt x="202997" y="-640"/>
                        <a:pt x="205950" y="-69"/>
                        <a:pt x="207379" y="2027"/>
                      </a:cubicBezTo>
                      <a:cubicBezTo>
                        <a:pt x="208807" y="4218"/>
                        <a:pt x="208236" y="7170"/>
                        <a:pt x="206140" y="8599"/>
                      </a:cubicBezTo>
                      <a:cubicBezTo>
                        <a:pt x="204426" y="9742"/>
                        <a:pt x="33547" y="126519"/>
                        <a:pt x="9449" y="237675"/>
                      </a:cubicBezTo>
                      <a:cubicBezTo>
                        <a:pt x="8973" y="239866"/>
                        <a:pt x="6973" y="241390"/>
                        <a:pt x="4782" y="2413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0" name="Google Shape;3100;p8"/>
                <p:cNvSpPr/>
                <p:nvPr/>
              </p:nvSpPr>
              <p:spPr>
                <a:xfrm>
                  <a:off x="4849913" y="3224758"/>
                  <a:ext cx="391241" cy="322541"/>
                </a:xfrm>
                <a:custGeom>
                  <a:rect b="b" l="l" r="r" t="t"/>
                  <a:pathLst>
                    <a:path extrusionOk="0" h="322541" w="391241">
                      <a:moveTo>
                        <a:pt x="5836" y="322541"/>
                      </a:moveTo>
                      <a:cubicBezTo>
                        <a:pt x="3645" y="322541"/>
                        <a:pt x="1645" y="320922"/>
                        <a:pt x="1168" y="318636"/>
                      </a:cubicBezTo>
                      <a:cubicBezTo>
                        <a:pt x="-24073" y="187191"/>
                        <a:pt x="367881" y="7930"/>
                        <a:pt x="384550" y="406"/>
                      </a:cubicBezTo>
                      <a:cubicBezTo>
                        <a:pt x="386931" y="-642"/>
                        <a:pt x="389788" y="406"/>
                        <a:pt x="390836" y="2787"/>
                      </a:cubicBezTo>
                      <a:cubicBezTo>
                        <a:pt x="391884" y="5168"/>
                        <a:pt x="390836" y="8026"/>
                        <a:pt x="388455" y="9073"/>
                      </a:cubicBezTo>
                      <a:cubicBezTo>
                        <a:pt x="384454" y="10883"/>
                        <a:pt x="-13405" y="192715"/>
                        <a:pt x="10407" y="316826"/>
                      </a:cubicBezTo>
                      <a:cubicBezTo>
                        <a:pt x="10884" y="319398"/>
                        <a:pt x="9169" y="321874"/>
                        <a:pt x="6598" y="322446"/>
                      </a:cubicBezTo>
                      <a:cubicBezTo>
                        <a:pt x="6312" y="322446"/>
                        <a:pt x="6026" y="322446"/>
                        <a:pt x="5740" y="3224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1" name="Google Shape;3101;p8"/>
                <p:cNvSpPr/>
                <p:nvPr/>
              </p:nvSpPr>
              <p:spPr>
                <a:xfrm>
                  <a:off x="4602495" y="3185842"/>
                  <a:ext cx="580802" cy="217249"/>
                </a:xfrm>
                <a:custGeom>
                  <a:rect b="b" l="l" r="r" t="t"/>
                  <a:pathLst>
                    <a:path extrusionOk="0" h="217249" w="580802">
                      <a:moveTo>
                        <a:pt x="4747" y="217249"/>
                      </a:moveTo>
                      <a:cubicBezTo>
                        <a:pt x="4747" y="217249"/>
                        <a:pt x="4175" y="217249"/>
                        <a:pt x="3889" y="217249"/>
                      </a:cubicBezTo>
                      <a:cubicBezTo>
                        <a:pt x="1318" y="216773"/>
                        <a:pt x="-397" y="214297"/>
                        <a:pt x="79" y="211725"/>
                      </a:cubicBezTo>
                      <a:cubicBezTo>
                        <a:pt x="18939" y="107712"/>
                        <a:pt x="482425" y="17224"/>
                        <a:pt x="575199" y="79"/>
                      </a:cubicBezTo>
                      <a:cubicBezTo>
                        <a:pt x="577866" y="-397"/>
                        <a:pt x="580247" y="1318"/>
                        <a:pt x="580723" y="3889"/>
                      </a:cubicBezTo>
                      <a:cubicBezTo>
                        <a:pt x="581200" y="6461"/>
                        <a:pt x="579485" y="8938"/>
                        <a:pt x="576913" y="9414"/>
                      </a:cubicBezTo>
                      <a:cubicBezTo>
                        <a:pt x="373079" y="46942"/>
                        <a:pt x="24273" y="132191"/>
                        <a:pt x="9509" y="213344"/>
                      </a:cubicBezTo>
                      <a:cubicBezTo>
                        <a:pt x="9128" y="215630"/>
                        <a:pt x="7128" y="217249"/>
                        <a:pt x="4842" y="2172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2" name="Google Shape;3102;p8"/>
                <p:cNvSpPr/>
                <p:nvPr/>
              </p:nvSpPr>
              <p:spPr>
                <a:xfrm>
                  <a:off x="4567688" y="3075336"/>
                  <a:ext cx="481703" cy="203453"/>
                </a:xfrm>
                <a:custGeom>
                  <a:rect b="b" l="l" r="r" t="t"/>
                  <a:pathLst>
                    <a:path extrusionOk="0" h="203453" w="481703">
                      <a:moveTo>
                        <a:pt x="4787" y="203454"/>
                      </a:moveTo>
                      <a:cubicBezTo>
                        <a:pt x="4120" y="203454"/>
                        <a:pt x="3454" y="203359"/>
                        <a:pt x="2787" y="202978"/>
                      </a:cubicBezTo>
                      <a:cubicBezTo>
                        <a:pt x="406" y="201835"/>
                        <a:pt x="-642" y="199073"/>
                        <a:pt x="406" y="196691"/>
                      </a:cubicBezTo>
                      <a:cubicBezTo>
                        <a:pt x="85178" y="12192"/>
                        <a:pt x="460844" y="476"/>
                        <a:pt x="476846" y="0"/>
                      </a:cubicBezTo>
                      <a:lnTo>
                        <a:pt x="476941" y="0"/>
                      </a:lnTo>
                      <a:cubicBezTo>
                        <a:pt x="479513" y="0"/>
                        <a:pt x="481609" y="2095"/>
                        <a:pt x="481704" y="4667"/>
                      </a:cubicBezTo>
                      <a:cubicBezTo>
                        <a:pt x="481704" y="7334"/>
                        <a:pt x="479704" y="9525"/>
                        <a:pt x="477037" y="9525"/>
                      </a:cubicBezTo>
                      <a:cubicBezTo>
                        <a:pt x="473227" y="9620"/>
                        <a:pt x="91274" y="21526"/>
                        <a:pt x="8978" y="200596"/>
                      </a:cubicBezTo>
                      <a:cubicBezTo>
                        <a:pt x="8216" y="202311"/>
                        <a:pt x="6406" y="203359"/>
                        <a:pt x="4692" y="2033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3" name="Google Shape;3103;p8"/>
                <p:cNvSpPr/>
                <p:nvPr/>
              </p:nvSpPr>
              <p:spPr>
                <a:xfrm>
                  <a:off x="4681964" y="2985943"/>
                  <a:ext cx="392301" cy="53293"/>
                </a:xfrm>
                <a:custGeom>
                  <a:rect b="b" l="l" r="r" t="t"/>
                  <a:pathLst>
                    <a:path extrusionOk="0" h="53293" w="392301">
                      <a:moveTo>
                        <a:pt x="293704" y="53293"/>
                      </a:moveTo>
                      <a:cubicBezTo>
                        <a:pt x="115682" y="53293"/>
                        <a:pt x="4335" y="9669"/>
                        <a:pt x="3001" y="9193"/>
                      </a:cubicBezTo>
                      <a:cubicBezTo>
                        <a:pt x="525" y="8240"/>
                        <a:pt x="-618" y="5478"/>
                        <a:pt x="334" y="3001"/>
                      </a:cubicBezTo>
                      <a:cubicBezTo>
                        <a:pt x="1287" y="525"/>
                        <a:pt x="4049" y="-618"/>
                        <a:pt x="6526" y="334"/>
                      </a:cubicBezTo>
                      <a:cubicBezTo>
                        <a:pt x="8049" y="906"/>
                        <a:pt x="157402" y="59294"/>
                        <a:pt x="387145" y="39768"/>
                      </a:cubicBezTo>
                      <a:cubicBezTo>
                        <a:pt x="389716" y="39482"/>
                        <a:pt x="392098" y="41482"/>
                        <a:pt x="392288" y="44149"/>
                      </a:cubicBezTo>
                      <a:cubicBezTo>
                        <a:pt x="392479" y="46816"/>
                        <a:pt x="390574" y="49102"/>
                        <a:pt x="387906" y="49293"/>
                      </a:cubicBezTo>
                      <a:cubicBezTo>
                        <a:pt x="354760" y="52150"/>
                        <a:pt x="323232" y="53293"/>
                        <a:pt x="293609" y="532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04" name="Google Shape;3104;p8"/>
              <p:cNvGrpSpPr/>
              <p:nvPr/>
            </p:nvGrpSpPr>
            <p:grpSpPr>
              <a:xfrm>
                <a:off x="6491929" y="2906116"/>
                <a:ext cx="1130802" cy="641279"/>
                <a:chOff x="6491929" y="2906116"/>
                <a:chExt cx="1130802" cy="641279"/>
              </a:xfrm>
            </p:grpSpPr>
            <p:sp>
              <p:nvSpPr>
                <p:cNvPr id="3105" name="Google Shape;3105;p8"/>
                <p:cNvSpPr/>
                <p:nvPr/>
              </p:nvSpPr>
              <p:spPr>
                <a:xfrm>
                  <a:off x="6491929" y="2906116"/>
                  <a:ext cx="683639" cy="114164"/>
                </a:xfrm>
                <a:custGeom>
                  <a:rect b="b" l="l" r="r" t="t"/>
                  <a:pathLst>
                    <a:path extrusionOk="0" h="114164" w="683639">
                      <a:moveTo>
                        <a:pt x="455986" y="114165"/>
                      </a:moveTo>
                      <a:cubicBezTo>
                        <a:pt x="305491" y="114165"/>
                        <a:pt x="16884" y="43489"/>
                        <a:pt x="3644" y="40251"/>
                      </a:cubicBezTo>
                      <a:cubicBezTo>
                        <a:pt x="1072" y="39584"/>
                        <a:pt x="-452" y="37012"/>
                        <a:pt x="120" y="34536"/>
                      </a:cubicBezTo>
                      <a:cubicBezTo>
                        <a:pt x="787" y="31964"/>
                        <a:pt x="3358" y="30345"/>
                        <a:pt x="5835" y="31012"/>
                      </a:cubicBezTo>
                      <a:cubicBezTo>
                        <a:pt x="9359" y="31869"/>
                        <a:pt x="361022" y="117975"/>
                        <a:pt x="492277" y="102830"/>
                      </a:cubicBezTo>
                      <a:cubicBezTo>
                        <a:pt x="579240" y="92829"/>
                        <a:pt x="644391" y="67778"/>
                        <a:pt x="666489" y="35774"/>
                      </a:cubicBezTo>
                      <a:cubicBezTo>
                        <a:pt x="673347" y="25773"/>
                        <a:pt x="675633" y="15772"/>
                        <a:pt x="673156" y="5961"/>
                      </a:cubicBezTo>
                      <a:cubicBezTo>
                        <a:pt x="672490" y="3389"/>
                        <a:pt x="674109" y="817"/>
                        <a:pt x="676585" y="151"/>
                      </a:cubicBezTo>
                      <a:cubicBezTo>
                        <a:pt x="679062" y="-516"/>
                        <a:pt x="681729" y="1103"/>
                        <a:pt x="682396" y="3580"/>
                      </a:cubicBezTo>
                      <a:cubicBezTo>
                        <a:pt x="685539" y="15962"/>
                        <a:pt x="682681" y="29011"/>
                        <a:pt x="674299" y="41108"/>
                      </a:cubicBezTo>
                      <a:cubicBezTo>
                        <a:pt x="650296" y="75779"/>
                        <a:pt x="584383" y="101687"/>
                        <a:pt x="493324" y="112165"/>
                      </a:cubicBezTo>
                      <a:cubicBezTo>
                        <a:pt x="482180" y="113403"/>
                        <a:pt x="469607" y="114070"/>
                        <a:pt x="455891" y="1140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6" name="Google Shape;3106;p8"/>
                <p:cNvSpPr/>
                <p:nvPr/>
              </p:nvSpPr>
              <p:spPr>
                <a:xfrm>
                  <a:off x="6497040" y="2988294"/>
                  <a:ext cx="657414" cy="160288"/>
                </a:xfrm>
                <a:custGeom>
                  <a:rect b="b" l="l" r="r" t="t"/>
                  <a:pathLst>
                    <a:path extrusionOk="0" h="160288" w="657414">
                      <a:moveTo>
                        <a:pt x="589845" y="160289"/>
                      </a:moveTo>
                      <a:cubicBezTo>
                        <a:pt x="467640" y="160289"/>
                        <a:pt x="133312" y="86470"/>
                        <a:pt x="2343" y="8936"/>
                      </a:cubicBezTo>
                      <a:cubicBezTo>
                        <a:pt x="57" y="7603"/>
                        <a:pt x="-705" y="4650"/>
                        <a:pt x="724" y="2364"/>
                      </a:cubicBezTo>
                      <a:cubicBezTo>
                        <a:pt x="2058" y="78"/>
                        <a:pt x="5010" y="-589"/>
                        <a:pt x="7201" y="650"/>
                      </a:cubicBezTo>
                      <a:cubicBezTo>
                        <a:pt x="148457" y="84374"/>
                        <a:pt x="527647" y="163622"/>
                        <a:pt x="615467" y="149049"/>
                      </a:cubicBezTo>
                      <a:cubicBezTo>
                        <a:pt x="631946" y="146287"/>
                        <a:pt x="641947" y="139715"/>
                        <a:pt x="645852" y="128856"/>
                      </a:cubicBezTo>
                      <a:cubicBezTo>
                        <a:pt x="660425" y="89232"/>
                        <a:pt x="592703" y="8555"/>
                        <a:pt x="592036" y="7793"/>
                      </a:cubicBezTo>
                      <a:cubicBezTo>
                        <a:pt x="590321" y="5793"/>
                        <a:pt x="590607" y="2745"/>
                        <a:pt x="592608" y="1126"/>
                      </a:cubicBezTo>
                      <a:cubicBezTo>
                        <a:pt x="594608" y="-589"/>
                        <a:pt x="597656" y="-303"/>
                        <a:pt x="599370" y="1697"/>
                      </a:cubicBezTo>
                      <a:cubicBezTo>
                        <a:pt x="602323" y="5222"/>
                        <a:pt x="671284" y="87422"/>
                        <a:pt x="654901" y="132190"/>
                      </a:cubicBezTo>
                      <a:cubicBezTo>
                        <a:pt x="649758" y="146287"/>
                        <a:pt x="636994" y="155145"/>
                        <a:pt x="617087" y="158479"/>
                      </a:cubicBezTo>
                      <a:cubicBezTo>
                        <a:pt x="609848" y="159717"/>
                        <a:pt x="600704" y="160289"/>
                        <a:pt x="589941" y="1602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7" name="Google Shape;3107;p8"/>
                <p:cNvSpPr/>
                <p:nvPr/>
              </p:nvSpPr>
              <p:spPr>
                <a:xfrm>
                  <a:off x="6533034" y="3080930"/>
                  <a:ext cx="481692" cy="155092"/>
                </a:xfrm>
                <a:custGeom>
                  <a:rect b="b" l="l" r="r" t="t"/>
                  <a:pathLst>
                    <a:path extrusionOk="0" h="155092" w="481692">
                      <a:moveTo>
                        <a:pt x="403356" y="155092"/>
                      </a:moveTo>
                      <a:cubicBezTo>
                        <a:pt x="296200" y="155092"/>
                        <a:pt x="15307" y="15361"/>
                        <a:pt x="2639" y="8979"/>
                      </a:cubicBezTo>
                      <a:cubicBezTo>
                        <a:pt x="258" y="7836"/>
                        <a:pt x="-695" y="4978"/>
                        <a:pt x="544" y="2597"/>
                      </a:cubicBezTo>
                      <a:cubicBezTo>
                        <a:pt x="1686" y="216"/>
                        <a:pt x="4544" y="-641"/>
                        <a:pt x="6925" y="502"/>
                      </a:cubicBezTo>
                      <a:cubicBezTo>
                        <a:pt x="10164" y="2121"/>
                        <a:pt x="335157" y="163951"/>
                        <a:pt x="419929" y="143948"/>
                      </a:cubicBezTo>
                      <a:cubicBezTo>
                        <a:pt x="444980" y="138043"/>
                        <a:pt x="461172" y="127375"/>
                        <a:pt x="468221" y="112039"/>
                      </a:cubicBezTo>
                      <a:cubicBezTo>
                        <a:pt x="478413" y="89751"/>
                        <a:pt x="466221" y="64129"/>
                        <a:pt x="463649" y="59271"/>
                      </a:cubicBezTo>
                      <a:cubicBezTo>
                        <a:pt x="462411" y="56985"/>
                        <a:pt x="463363" y="54032"/>
                        <a:pt x="465649" y="52889"/>
                      </a:cubicBezTo>
                      <a:cubicBezTo>
                        <a:pt x="468030" y="51651"/>
                        <a:pt x="470888" y="52603"/>
                        <a:pt x="472031" y="54889"/>
                      </a:cubicBezTo>
                      <a:cubicBezTo>
                        <a:pt x="474984" y="60509"/>
                        <a:pt x="488890" y="89751"/>
                        <a:pt x="476889" y="116040"/>
                      </a:cubicBezTo>
                      <a:cubicBezTo>
                        <a:pt x="468602" y="134137"/>
                        <a:pt x="450219" y="146615"/>
                        <a:pt x="422120" y="153187"/>
                      </a:cubicBezTo>
                      <a:cubicBezTo>
                        <a:pt x="416691" y="154426"/>
                        <a:pt x="410500" y="155092"/>
                        <a:pt x="403451" y="15509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8" name="Google Shape;3108;p8"/>
                <p:cNvSpPr/>
                <p:nvPr/>
              </p:nvSpPr>
              <p:spPr>
                <a:xfrm>
                  <a:off x="6773323" y="3186494"/>
                  <a:ext cx="208234" cy="241552"/>
                </a:xfrm>
                <a:custGeom>
                  <a:rect b="b" l="l" r="r" t="t"/>
                  <a:pathLst>
                    <a:path extrusionOk="0" h="241552" w="208234">
                      <a:moveTo>
                        <a:pt x="203452" y="241457"/>
                      </a:moveTo>
                      <a:cubicBezTo>
                        <a:pt x="201262" y="241457"/>
                        <a:pt x="199261" y="239933"/>
                        <a:pt x="198785" y="237742"/>
                      </a:cubicBezTo>
                      <a:cubicBezTo>
                        <a:pt x="174592" y="126586"/>
                        <a:pt x="3808" y="9904"/>
                        <a:pt x="2094" y="8666"/>
                      </a:cubicBezTo>
                      <a:cubicBezTo>
                        <a:pt x="-97" y="7237"/>
                        <a:pt x="-668" y="4189"/>
                        <a:pt x="856" y="2094"/>
                      </a:cubicBezTo>
                      <a:cubicBezTo>
                        <a:pt x="2380" y="-97"/>
                        <a:pt x="5333" y="-668"/>
                        <a:pt x="7428" y="856"/>
                      </a:cubicBezTo>
                      <a:cubicBezTo>
                        <a:pt x="14572" y="5713"/>
                        <a:pt x="183164" y="120871"/>
                        <a:pt x="208120" y="235742"/>
                      </a:cubicBezTo>
                      <a:cubicBezTo>
                        <a:pt x="208691" y="238314"/>
                        <a:pt x="207072" y="240886"/>
                        <a:pt x="204500" y="241457"/>
                      </a:cubicBezTo>
                      <a:cubicBezTo>
                        <a:pt x="204119" y="241457"/>
                        <a:pt x="203834" y="241552"/>
                        <a:pt x="203452" y="2415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9" name="Google Shape;3109;p8"/>
                <p:cNvSpPr/>
                <p:nvPr/>
              </p:nvSpPr>
              <p:spPr>
                <a:xfrm>
                  <a:off x="6949128" y="3224854"/>
                  <a:ext cx="391336" cy="322541"/>
                </a:xfrm>
                <a:custGeom>
                  <a:rect b="b" l="l" r="r" t="t"/>
                  <a:pathLst>
                    <a:path extrusionOk="0" h="322541" w="391336">
                      <a:moveTo>
                        <a:pt x="385597" y="322446"/>
                      </a:moveTo>
                      <a:cubicBezTo>
                        <a:pt x="385597" y="322446"/>
                        <a:pt x="385025" y="322446"/>
                        <a:pt x="384644" y="322446"/>
                      </a:cubicBezTo>
                      <a:cubicBezTo>
                        <a:pt x="382072" y="321970"/>
                        <a:pt x="380358" y="319493"/>
                        <a:pt x="380834" y="316826"/>
                      </a:cubicBezTo>
                      <a:cubicBezTo>
                        <a:pt x="404742" y="192715"/>
                        <a:pt x="6883" y="10883"/>
                        <a:pt x="2787" y="9073"/>
                      </a:cubicBezTo>
                      <a:cubicBezTo>
                        <a:pt x="406" y="8026"/>
                        <a:pt x="-642" y="5168"/>
                        <a:pt x="406" y="2787"/>
                      </a:cubicBezTo>
                      <a:cubicBezTo>
                        <a:pt x="1454" y="406"/>
                        <a:pt x="4311" y="-642"/>
                        <a:pt x="6692" y="406"/>
                      </a:cubicBezTo>
                      <a:cubicBezTo>
                        <a:pt x="23361" y="7930"/>
                        <a:pt x="415410" y="187191"/>
                        <a:pt x="390169" y="318636"/>
                      </a:cubicBezTo>
                      <a:cubicBezTo>
                        <a:pt x="389693" y="320922"/>
                        <a:pt x="387692" y="322541"/>
                        <a:pt x="385502" y="3225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0" name="Google Shape;3110;p8"/>
                <p:cNvSpPr/>
                <p:nvPr/>
              </p:nvSpPr>
              <p:spPr>
                <a:xfrm>
                  <a:off x="7007272" y="3185842"/>
                  <a:ext cx="580803" cy="217249"/>
                </a:xfrm>
                <a:custGeom>
                  <a:rect b="b" l="l" r="r" t="t"/>
                  <a:pathLst>
                    <a:path extrusionOk="0" h="217249" w="580803">
                      <a:moveTo>
                        <a:pt x="575961" y="217249"/>
                      </a:moveTo>
                      <a:cubicBezTo>
                        <a:pt x="573675" y="217249"/>
                        <a:pt x="571675" y="215630"/>
                        <a:pt x="571294" y="213344"/>
                      </a:cubicBezTo>
                      <a:cubicBezTo>
                        <a:pt x="556530" y="132191"/>
                        <a:pt x="207629" y="46942"/>
                        <a:pt x="3889" y="9414"/>
                      </a:cubicBezTo>
                      <a:cubicBezTo>
                        <a:pt x="1318" y="8938"/>
                        <a:pt x="-397" y="6461"/>
                        <a:pt x="79" y="3889"/>
                      </a:cubicBezTo>
                      <a:cubicBezTo>
                        <a:pt x="556" y="1318"/>
                        <a:pt x="3032" y="-397"/>
                        <a:pt x="5604" y="79"/>
                      </a:cubicBezTo>
                      <a:cubicBezTo>
                        <a:pt x="98282" y="17129"/>
                        <a:pt x="561769" y="107712"/>
                        <a:pt x="580724" y="211725"/>
                      </a:cubicBezTo>
                      <a:cubicBezTo>
                        <a:pt x="581200" y="214297"/>
                        <a:pt x="579485" y="216773"/>
                        <a:pt x="576913" y="217249"/>
                      </a:cubicBezTo>
                      <a:cubicBezTo>
                        <a:pt x="576628" y="217249"/>
                        <a:pt x="576342" y="217249"/>
                        <a:pt x="576056" y="2172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1" name="Google Shape;3111;p8"/>
                <p:cNvSpPr/>
                <p:nvPr/>
              </p:nvSpPr>
              <p:spPr>
                <a:xfrm>
                  <a:off x="7140987" y="3075431"/>
                  <a:ext cx="481744" cy="203358"/>
                </a:xfrm>
                <a:custGeom>
                  <a:rect b="b" l="l" r="r" t="t"/>
                  <a:pathLst>
                    <a:path extrusionOk="0" h="203358" w="481744">
                      <a:moveTo>
                        <a:pt x="477012" y="203359"/>
                      </a:moveTo>
                      <a:cubicBezTo>
                        <a:pt x="475202" y="203359"/>
                        <a:pt x="473488" y="202311"/>
                        <a:pt x="472726" y="200597"/>
                      </a:cubicBezTo>
                      <a:cubicBezTo>
                        <a:pt x="390430" y="21527"/>
                        <a:pt x="8572" y="9620"/>
                        <a:pt x="4667" y="9525"/>
                      </a:cubicBezTo>
                      <a:cubicBezTo>
                        <a:pt x="2000" y="9525"/>
                        <a:pt x="0" y="7239"/>
                        <a:pt x="0" y="4667"/>
                      </a:cubicBezTo>
                      <a:cubicBezTo>
                        <a:pt x="0" y="2096"/>
                        <a:pt x="2286" y="95"/>
                        <a:pt x="4858" y="0"/>
                      </a:cubicBezTo>
                      <a:cubicBezTo>
                        <a:pt x="20765" y="381"/>
                        <a:pt x="396526" y="12097"/>
                        <a:pt x="481298" y="196596"/>
                      </a:cubicBezTo>
                      <a:cubicBezTo>
                        <a:pt x="482441" y="198977"/>
                        <a:pt x="481298" y="201835"/>
                        <a:pt x="478917" y="202882"/>
                      </a:cubicBezTo>
                      <a:cubicBezTo>
                        <a:pt x="478250" y="203168"/>
                        <a:pt x="477584" y="203359"/>
                        <a:pt x="476917" y="2033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2" name="Google Shape;3112;p8"/>
                <p:cNvSpPr/>
                <p:nvPr/>
              </p:nvSpPr>
              <p:spPr>
                <a:xfrm>
                  <a:off x="7116113" y="2985943"/>
                  <a:ext cx="392301" cy="53293"/>
                </a:xfrm>
                <a:custGeom>
                  <a:rect b="b" l="l" r="r" t="t"/>
                  <a:pathLst>
                    <a:path extrusionOk="0" h="53293" w="392301">
                      <a:moveTo>
                        <a:pt x="98692" y="53293"/>
                      </a:moveTo>
                      <a:cubicBezTo>
                        <a:pt x="69069" y="53293"/>
                        <a:pt x="37542" y="52055"/>
                        <a:pt x="4395" y="49293"/>
                      </a:cubicBezTo>
                      <a:cubicBezTo>
                        <a:pt x="1728" y="49102"/>
                        <a:pt x="-178" y="46721"/>
                        <a:pt x="13" y="44149"/>
                      </a:cubicBezTo>
                      <a:cubicBezTo>
                        <a:pt x="204" y="41578"/>
                        <a:pt x="2775" y="39577"/>
                        <a:pt x="5157" y="39768"/>
                      </a:cubicBezTo>
                      <a:cubicBezTo>
                        <a:pt x="234804" y="59294"/>
                        <a:pt x="384252" y="906"/>
                        <a:pt x="385776" y="334"/>
                      </a:cubicBezTo>
                      <a:cubicBezTo>
                        <a:pt x="388157" y="-618"/>
                        <a:pt x="391014" y="525"/>
                        <a:pt x="391967" y="3001"/>
                      </a:cubicBezTo>
                      <a:cubicBezTo>
                        <a:pt x="392919" y="5478"/>
                        <a:pt x="391776" y="8240"/>
                        <a:pt x="389300" y="9193"/>
                      </a:cubicBezTo>
                      <a:cubicBezTo>
                        <a:pt x="388062" y="9669"/>
                        <a:pt x="276619" y="53293"/>
                        <a:pt x="98597" y="532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13" name="Google Shape;3113;p8"/>
              <p:cNvSpPr/>
              <p:nvPr/>
            </p:nvSpPr>
            <p:spPr>
              <a:xfrm>
                <a:off x="6103972" y="3904979"/>
                <a:ext cx="43351" cy="14271"/>
              </a:xfrm>
              <a:custGeom>
                <a:rect b="b" l="l" r="r" t="t"/>
                <a:pathLst>
                  <a:path extrusionOk="0" h="14271" w="43351">
                    <a:moveTo>
                      <a:pt x="4791" y="14272"/>
                    </a:moveTo>
                    <a:cubicBezTo>
                      <a:pt x="2410" y="14272"/>
                      <a:pt x="314" y="12462"/>
                      <a:pt x="28" y="9986"/>
                    </a:cubicBezTo>
                    <a:cubicBezTo>
                      <a:pt x="-257" y="7414"/>
                      <a:pt x="1648" y="5033"/>
                      <a:pt x="4315" y="4747"/>
                    </a:cubicBezTo>
                    <a:cubicBezTo>
                      <a:pt x="16030" y="3604"/>
                      <a:pt x="27270" y="1984"/>
                      <a:pt x="37747" y="79"/>
                    </a:cubicBezTo>
                    <a:cubicBezTo>
                      <a:pt x="40319" y="-397"/>
                      <a:pt x="42796" y="1318"/>
                      <a:pt x="43272" y="3890"/>
                    </a:cubicBezTo>
                    <a:cubicBezTo>
                      <a:pt x="43748" y="6461"/>
                      <a:pt x="42034" y="8938"/>
                      <a:pt x="39462" y="9414"/>
                    </a:cubicBezTo>
                    <a:cubicBezTo>
                      <a:pt x="28794" y="11414"/>
                      <a:pt x="17269" y="13033"/>
                      <a:pt x="5267" y="14272"/>
                    </a:cubicBezTo>
                    <a:cubicBezTo>
                      <a:pt x="5077" y="14272"/>
                      <a:pt x="4981" y="14272"/>
                      <a:pt x="4791" y="14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8"/>
              <p:cNvSpPr/>
              <p:nvPr/>
            </p:nvSpPr>
            <p:spPr>
              <a:xfrm>
                <a:off x="5584563" y="3791823"/>
                <a:ext cx="496386" cy="129903"/>
              </a:xfrm>
              <a:custGeom>
                <a:rect b="b" l="l" r="r" t="t"/>
                <a:pathLst>
                  <a:path extrusionOk="0" h="129903" w="496386">
                    <a:moveTo>
                      <a:pt x="470193" y="129904"/>
                    </a:moveTo>
                    <a:cubicBezTo>
                      <a:pt x="299314" y="129904"/>
                      <a:pt x="66809" y="63991"/>
                      <a:pt x="1658" y="8365"/>
                    </a:cubicBezTo>
                    <a:cubicBezTo>
                      <a:pt x="-342" y="6650"/>
                      <a:pt x="-533" y="3697"/>
                      <a:pt x="1087" y="1697"/>
                    </a:cubicBezTo>
                    <a:cubicBezTo>
                      <a:pt x="2801" y="-303"/>
                      <a:pt x="5849" y="-589"/>
                      <a:pt x="7849" y="1126"/>
                    </a:cubicBezTo>
                    <a:cubicBezTo>
                      <a:pt x="74620" y="58085"/>
                      <a:pt x="320841" y="125999"/>
                      <a:pt x="491434" y="119998"/>
                    </a:cubicBezTo>
                    <a:cubicBezTo>
                      <a:pt x="494101" y="119998"/>
                      <a:pt x="496291" y="121998"/>
                      <a:pt x="496387" y="124570"/>
                    </a:cubicBezTo>
                    <a:cubicBezTo>
                      <a:pt x="496387" y="127237"/>
                      <a:pt x="494386" y="129427"/>
                      <a:pt x="491815" y="129523"/>
                    </a:cubicBezTo>
                    <a:cubicBezTo>
                      <a:pt x="484766" y="129809"/>
                      <a:pt x="477622" y="129904"/>
                      <a:pt x="470288" y="129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8"/>
              <p:cNvSpPr/>
              <p:nvPr/>
            </p:nvSpPr>
            <p:spPr>
              <a:xfrm>
                <a:off x="6297575" y="4372425"/>
                <a:ext cx="76525" cy="34886"/>
              </a:xfrm>
              <a:custGeom>
                <a:rect b="b" l="l" r="r" t="t"/>
                <a:pathLst>
                  <a:path extrusionOk="0" h="34886" w="76525">
                    <a:moveTo>
                      <a:pt x="4735" y="34887"/>
                    </a:moveTo>
                    <a:cubicBezTo>
                      <a:pt x="2640" y="34887"/>
                      <a:pt x="735" y="33553"/>
                      <a:pt x="163" y="31363"/>
                    </a:cubicBezTo>
                    <a:cubicBezTo>
                      <a:pt x="-504" y="28791"/>
                      <a:pt x="925" y="26219"/>
                      <a:pt x="3497" y="25457"/>
                    </a:cubicBezTo>
                    <a:cubicBezTo>
                      <a:pt x="28452" y="18504"/>
                      <a:pt x="50741" y="10122"/>
                      <a:pt x="69600" y="502"/>
                    </a:cubicBezTo>
                    <a:cubicBezTo>
                      <a:pt x="71887" y="-641"/>
                      <a:pt x="74839" y="216"/>
                      <a:pt x="75982" y="2597"/>
                    </a:cubicBezTo>
                    <a:cubicBezTo>
                      <a:pt x="77221" y="4978"/>
                      <a:pt x="76268" y="7836"/>
                      <a:pt x="73887" y="8979"/>
                    </a:cubicBezTo>
                    <a:cubicBezTo>
                      <a:pt x="54360" y="18885"/>
                      <a:pt x="31500" y="27553"/>
                      <a:pt x="5973" y="34696"/>
                    </a:cubicBezTo>
                    <a:cubicBezTo>
                      <a:pt x="5592" y="34792"/>
                      <a:pt x="5116" y="34887"/>
                      <a:pt x="4735" y="348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8"/>
              <p:cNvSpPr/>
              <p:nvPr/>
            </p:nvSpPr>
            <p:spPr>
              <a:xfrm>
                <a:off x="5801773" y="4372452"/>
                <a:ext cx="462234" cy="59339"/>
              </a:xfrm>
              <a:custGeom>
                <a:rect b="b" l="l" r="r" t="t"/>
                <a:pathLst>
                  <a:path extrusionOk="0" h="59339" w="462234">
                    <a:moveTo>
                      <a:pt x="291464" y="59244"/>
                    </a:moveTo>
                    <a:cubicBezTo>
                      <a:pt x="166115" y="59244"/>
                      <a:pt x="45242" y="38003"/>
                      <a:pt x="2094" y="8666"/>
                    </a:cubicBezTo>
                    <a:cubicBezTo>
                      <a:pt x="-97" y="7142"/>
                      <a:pt x="-668" y="4190"/>
                      <a:pt x="856" y="2094"/>
                    </a:cubicBezTo>
                    <a:cubicBezTo>
                      <a:pt x="2380" y="-97"/>
                      <a:pt x="5332" y="-668"/>
                      <a:pt x="7428" y="856"/>
                    </a:cubicBezTo>
                    <a:cubicBezTo>
                      <a:pt x="62387" y="38194"/>
                      <a:pt x="285368" y="68579"/>
                      <a:pt x="456532" y="35527"/>
                    </a:cubicBezTo>
                    <a:cubicBezTo>
                      <a:pt x="459103" y="35051"/>
                      <a:pt x="461580" y="36670"/>
                      <a:pt x="462152" y="39337"/>
                    </a:cubicBezTo>
                    <a:cubicBezTo>
                      <a:pt x="462628" y="41909"/>
                      <a:pt x="461008" y="44385"/>
                      <a:pt x="458341" y="44956"/>
                    </a:cubicBezTo>
                    <a:cubicBezTo>
                      <a:pt x="406430" y="54958"/>
                      <a:pt x="348423" y="59339"/>
                      <a:pt x="291464" y="593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8"/>
              <p:cNvSpPr/>
              <p:nvPr/>
            </p:nvSpPr>
            <p:spPr>
              <a:xfrm>
                <a:off x="6100381" y="2809969"/>
                <a:ext cx="52676" cy="10477"/>
              </a:xfrm>
              <a:custGeom>
                <a:rect b="b" l="l" r="r" t="t"/>
                <a:pathLst>
                  <a:path extrusionOk="0" h="10477" w="52676">
                    <a:moveTo>
                      <a:pt x="47911" y="10477"/>
                    </a:moveTo>
                    <a:cubicBezTo>
                      <a:pt x="47911" y="10477"/>
                      <a:pt x="47815" y="10477"/>
                      <a:pt x="47720" y="10477"/>
                    </a:cubicBezTo>
                    <a:cubicBezTo>
                      <a:pt x="33338" y="9906"/>
                      <a:pt x="18859" y="9525"/>
                      <a:pt x="4763" y="9525"/>
                    </a:cubicBezTo>
                    <a:cubicBezTo>
                      <a:pt x="2095" y="9525"/>
                      <a:pt x="0" y="7429"/>
                      <a:pt x="0" y="4763"/>
                    </a:cubicBezTo>
                    <a:cubicBezTo>
                      <a:pt x="0" y="2096"/>
                      <a:pt x="2095" y="0"/>
                      <a:pt x="4763" y="0"/>
                    </a:cubicBezTo>
                    <a:lnTo>
                      <a:pt x="4763" y="0"/>
                    </a:lnTo>
                    <a:cubicBezTo>
                      <a:pt x="19050" y="0"/>
                      <a:pt x="33623" y="381"/>
                      <a:pt x="48101" y="952"/>
                    </a:cubicBezTo>
                    <a:cubicBezTo>
                      <a:pt x="50768" y="1048"/>
                      <a:pt x="52768" y="3238"/>
                      <a:pt x="52673" y="5905"/>
                    </a:cubicBezTo>
                    <a:cubicBezTo>
                      <a:pt x="52578" y="8477"/>
                      <a:pt x="50482" y="10477"/>
                      <a:pt x="47911" y="104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8"/>
              <p:cNvSpPr/>
              <p:nvPr/>
            </p:nvSpPr>
            <p:spPr>
              <a:xfrm>
                <a:off x="5748893" y="2810922"/>
                <a:ext cx="315867" cy="82867"/>
              </a:xfrm>
              <a:custGeom>
                <a:rect b="b" l="l" r="r" t="t"/>
                <a:pathLst>
                  <a:path extrusionOk="0" h="82867" w="315867">
                    <a:moveTo>
                      <a:pt x="4777" y="82867"/>
                    </a:moveTo>
                    <a:cubicBezTo>
                      <a:pt x="3158" y="82867"/>
                      <a:pt x="1539" y="82010"/>
                      <a:pt x="682" y="80581"/>
                    </a:cubicBezTo>
                    <a:cubicBezTo>
                      <a:pt x="-652" y="78296"/>
                      <a:pt x="15" y="75438"/>
                      <a:pt x="2301" y="74009"/>
                    </a:cubicBezTo>
                    <a:cubicBezTo>
                      <a:pt x="3349" y="73342"/>
                      <a:pt x="113553" y="8477"/>
                      <a:pt x="310911" y="0"/>
                    </a:cubicBezTo>
                    <a:cubicBezTo>
                      <a:pt x="313578" y="0"/>
                      <a:pt x="315769" y="1905"/>
                      <a:pt x="315864" y="4572"/>
                    </a:cubicBezTo>
                    <a:cubicBezTo>
                      <a:pt x="315959" y="7239"/>
                      <a:pt x="313959" y="9430"/>
                      <a:pt x="311292" y="9525"/>
                    </a:cubicBezTo>
                    <a:cubicBezTo>
                      <a:pt x="116315" y="18002"/>
                      <a:pt x="8301" y="81534"/>
                      <a:pt x="7159" y="82201"/>
                    </a:cubicBezTo>
                    <a:cubicBezTo>
                      <a:pt x="6397" y="82677"/>
                      <a:pt x="5539" y="82867"/>
                      <a:pt x="4682" y="82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9" name="Google Shape;3119;p8"/>
            <p:cNvGrpSpPr/>
            <p:nvPr/>
          </p:nvGrpSpPr>
          <p:grpSpPr>
            <a:xfrm>
              <a:off x="204417" y="4679796"/>
              <a:ext cx="303438" cy="215198"/>
              <a:chOff x="4033839" y="1966912"/>
              <a:chExt cx="4122796" cy="2923888"/>
            </a:xfrm>
          </p:grpSpPr>
          <p:sp>
            <p:nvSpPr>
              <p:cNvPr id="3120" name="Google Shape;3120;p8"/>
              <p:cNvSpPr/>
              <p:nvPr/>
            </p:nvSpPr>
            <p:spPr>
              <a:xfrm>
                <a:off x="5504691" y="3356978"/>
                <a:ext cx="1181092" cy="1533822"/>
              </a:xfrm>
              <a:custGeom>
                <a:rect b="b" l="l" r="r" t="t"/>
                <a:pathLst>
                  <a:path extrusionOk="0" h="1533822" w="1181092">
                    <a:moveTo>
                      <a:pt x="590546" y="1533823"/>
                    </a:moveTo>
                    <a:cubicBezTo>
                      <a:pt x="583212" y="1533823"/>
                      <a:pt x="581212" y="1528870"/>
                      <a:pt x="576163" y="1515630"/>
                    </a:cubicBezTo>
                    <a:cubicBezTo>
                      <a:pt x="563686" y="1483721"/>
                      <a:pt x="525872" y="1386566"/>
                      <a:pt x="432145" y="1333036"/>
                    </a:cubicBezTo>
                    <a:cubicBezTo>
                      <a:pt x="162207" y="1179112"/>
                      <a:pt x="-11243" y="863834"/>
                      <a:pt x="568" y="548462"/>
                    </a:cubicBezTo>
                    <a:cubicBezTo>
                      <a:pt x="13998" y="190703"/>
                      <a:pt x="270982" y="3727"/>
                      <a:pt x="273554" y="1822"/>
                    </a:cubicBezTo>
                    <a:cubicBezTo>
                      <a:pt x="277840" y="-1226"/>
                      <a:pt x="283746" y="-274"/>
                      <a:pt x="286794" y="4013"/>
                    </a:cubicBezTo>
                    <a:cubicBezTo>
                      <a:pt x="289842" y="8299"/>
                      <a:pt x="288889" y="14204"/>
                      <a:pt x="284603" y="17252"/>
                    </a:cubicBezTo>
                    <a:cubicBezTo>
                      <a:pt x="282127" y="19062"/>
                      <a:pt x="32667" y="200894"/>
                      <a:pt x="19618" y="549033"/>
                    </a:cubicBezTo>
                    <a:cubicBezTo>
                      <a:pt x="8092" y="857453"/>
                      <a:pt x="177638" y="1165777"/>
                      <a:pt x="441575" y="1316367"/>
                    </a:cubicBezTo>
                    <a:cubicBezTo>
                      <a:pt x="533872" y="1369040"/>
                      <a:pt x="574735" y="1460290"/>
                      <a:pt x="590546" y="1500104"/>
                    </a:cubicBezTo>
                    <a:cubicBezTo>
                      <a:pt x="606453" y="1460290"/>
                      <a:pt x="647220" y="1368945"/>
                      <a:pt x="739517" y="1316367"/>
                    </a:cubicBezTo>
                    <a:cubicBezTo>
                      <a:pt x="1003455" y="1165872"/>
                      <a:pt x="1173000" y="857453"/>
                      <a:pt x="1161475" y="549033"/>
                    </a:cubicBezTo>
                    <a:cubicBezTo>
                      <a:pt x="1148425" y="200513"/>
                      <a:pt x="898966" y="19062"/>
                      <a:pt x="896489" y="17252"/>
                    </a:cubicBezTo>
                    <a:cubicBezTo>
                      <a:pt x="892203" y="14204"/>
                      <a:pt x="891251" y="8299"/>
                      <a:pt x="894298" y="4013"/>
                    </a:cubicBezTo>
                    <a:cubicBezTo>
                      <a:pt x="897347" y="-274"/>
                      <a:pt x="903252" y="-1321"/>
                      <a:pt x="907538" y="1822"/>
                    </a:cubicBezTo>
                    <a:cubicBezTo>
                      <a:pt x="910110" y="3632"/>
                      <a:pt x="1167095" y="190607"/>
                      <a:pt x="1180525" y="548462"/>
                    </a:cubicBezTo>
                    <a:cubicBezTo>
                      <a:pt x="1192336" y="863739"/>
                      <a:pt x="1018981" y="1179112"/>
                      <a:pt x="748947" y="1333036"/>
                    </a:cubicBezTo>
                    <a:cubicBezTo>
                      <a:pt x="655221" y="1386471"/>
                      <a:pt x="617407" y="1483626"/>
                      <a:pt x="604929" y="1515630"/>
                    </a:cubicBezTo>
                    <a:cubicBezTo>
                      <a:pt x="599785" y="1528870"/>
                      <a:pt x="597880" y="1533823"/>
                      <a:pt x="590451" y="15338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1" name="Google Shape;3121;p8"/>
              <p:cNvSpPr/>
              <p:nvPr/>
            </p:nvSpPr>
            <p:spPr>
              <a:xfrm>
                <a:off x="5659871" y="2592132"/>
                <a:ext cx="870731" cy="877252"/>
              </a:xfrm>
              <a:custGeom>
                <a:rect b="b" l="l" r="r" t="t"/>
                <a:pathLst>
                  <a:path extrusionOk="0" h="877252" w="870731">
                    <a:moveTo>
                      <a:pt x="435366" y="877253"/>
                    </a:moveTo>
                    <a:cubicBezTo>
                      <a:pt x="223149" y="877253"/>
                      <a:pt x="117707" y="788480"/>
                      <a:pt x="66653" y="714089"/>
                    </a:cubicBezTo>
                    <a:cubicBezTo>
                      <a:pt x="-9357" y="603218"/>
                      <a:pt x="-21263" y="443008"/>
                      <a:pt x="35601" y="295846"/>
                    </a:cubicBezTo>
                    <a:cubicBezTo>
                      <a:pt x="119993" y="77533"/>
                      <a:pt x="303730" y="0"/>
                      <a:pt x="435366" y="0"/>
                    </a:cubicBezTo>
                    <a:cubicBezTo>
                      <a:pt x="567001" y="0"/>
                      <a:pt x="750739" y="77438"/>
                      <a:pt x="835130" y="295846"/>
                    </a:cubicBezTo>
                    <a:lnTo>
                      <a:pt x="835130" y="295846"/>
                    </a:lnTo>
                    <a:cubicBezTo>
                      <a:pt x="891994" y="443008"/>
                      <a:pt x="880088" y="603218"/>
                      <a:pt x="804079" y="714089"/>
                    </a:cubicBezTo>
                    <a:cubicBezTo>
                      <a:pt x="753025" y="788575"/>
                      <a:pt x="647583" y="877253"/>
                      <a:pt x="435366" y="877253"/>
                    </a:cubicBezTo>
                    <a:close/>
                    <a:moveTo>
                      <a:pt x="435366" y="19050"/>
                    </a:moveTo>
                    <a:cubicBezTo>
                      <a:pt x="309731" y="19050"/>
                      <a:pt x="134280" y="93345"/>
                      <a:pt x="53318" y="302705"/>
                    </a:cubicBezTo>
                    <a:cubicBezTo>
                      <a:pt x="-1260" y="444056"/>
                      <a:pt x="9789" y="597503"/>
                      <a:pt x="82274" y="703231"/>
                    </a:cubicBezTo>
                    <a:cubicBezTo>
                      <a:pt x="151806" y="804577"/>
                      <a:pt x="273822" y="858107"/>
                      <a:pt x="435271" y="858107"/>
                    </a:cubicBezTo>
                    <a:cubicBezTo>
                      <a:pt x="596719" y="858107"/>
                      <a:pt x="718830" y="804577"/>
                      <a:pt x="788267" y="703231"/>
                    </a:cubicBezTo>
                    <a:cubicBezTo>
                      <a:pt x="860752" y="597503"/>
                      <a:pt x="871897" y="444056"/>
                      <a:pt x="817223" y="302705"/>
                    </a:cubicBezTo>
                    <a:cubicBezTo>
                      <a:pt x="736356" y="93345"/>
                      <a:pt x="560905" y="19050"/>
                      <a:pt x="435175" y="1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2" name="Google Shape;3122;p8"/>
              <p:cNvSpPr/>
              <p:nvPr/>
            </p:nvSpPr>
            <p:spPr>
              <a:xfrm>
                <a:off x="5814397" y="2243518"/>
                <a:ext cx="561679" cy="444055"/>
              </a:xfrm>
              <a:custGeom>
                <a:rect b="b" l="l" r="r" t="t"/>
                <a:pathLst>
                  <a:path extrusionOk="0" h="444055" w="561679">
                    <a:moveTo>
                      <a:pt x="280840" y="358235"/>
                    </a:moveTo>
                    <a:cubicBezTo>
                      <a:pt x="361612" y="358235"/>
                      <a:pt x="448670" y="385953"/>
                      <a:pt x="523537" y="444056"/>
                    </a:cubicBezTo>
                    <a:cubicBezTo>
                      <a:pt x="653077" y="163259"/>
                      <a:pt x="422572" y="0"/>
                      <a:pt x="280840" y="0"/>
                    </a:cubicBezTo>
                    <a:cubicBezTo>
                      <a:pt x="139108" y="0"/>
                      <a:pt x="-91397" y="163259"/>
                      <a:pt x="38143" y="444056"/>
                    </a:cubicBezTo>
                    <a:cubicBezTo>
                      <a:pt x="113009" y="385953"/>
                      <a:pt x="200068" y="358235"/>
                      <a:pt x="280840" y="358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8"/>
              <p:cNvSpPr/>
              <p:nvPr/>
            </p:nvSpPr>
            <p:spPr>
              <a:xfrm>
                <a:off x="5764466" y="2317942"/>
                <a:ext cx="160615" cy="205324"/>
              </a:xfrm>
              <a:custGeom>
                <a:rect b="b" l="l" r="r" t="t"/>
                <a:pathLst>
                  <a:path extrusionOk="0" h="205324" w="160615">
                    <a:moveTo>
                      <a:pt x="67309" y="205230"/>
                    </a:moveTo>
                    <a:cubicBezTo>
                      <a:pt x="52355" y="205230"/>
                      <a:pt x="38163" y="199800"/>
                      <a:pt x="26733" y="189418"/>
                    </a:cubicBezTo>
                    <a:cubicBezTo>
                      <a:pt x="-5748" y="159986"/>
                      <a:pt x="-9081" y="97216"/>
                      <a:pt x="19208" y="49401"/>
                    </a:cubicBezTo>
                    <a:cubicBezTo>
                      <a:pt x="35305" y="22254"/>
                      <a:pt x="59022" y="4538"/>
                      <a:pt x="84454" y="728"/>
                    </a:cubicBezTo>
                    <a:cubicBezTo>
                      <a:pt x="103028" y="-2034"/>
                      <a:pt x="120744" y="3109"/>
                      <a:pt x="134270" y="15396"/>
                    </a:cubicBezTo>
                    <a:cubicBezTo>
                      <a:pt x="166179" y="44257"/>
                      <a:pt x="169608" y="108456"/>
                      <a:pt x="141795" y="155414"/>
                    </a:cubicBezTo>
                    <a:cubicBezTo>
                      <a:pt x="125507" y="182846"/>
                      <a:pt x="101790" y="200848"/>
                      <a:pt x="76739" y="204563"/>
                    </a:cubicBezTo>
                    <a:cubicBezTo>
                      <a:pt x="73596" y="205039"/>
                      <a:pt x="70357" y="205325"/>
                      <a:pt x="67309" y="205325"/>
                    </a:cubicBezTo>
                    <a:close/>
                    <a:moveTo>
                      <a:pt x="94360" y="19016"/>
                    </a:moveTo>
                    <a:cubicBezTo>
                      <a:pt x="92074" y="19016"/>
                      <a:pt x="89693" y="19206"/>
                      <a:pt x="87312" y="19587"/>
                    </a:cubicBezTo>
                    <a:cubicBezTo>
                      <a:pt x="67881" y="22540"/>
                      <a:pt x="48545" y="37304"/>
                      <a:pt x="35591" y="59211"/>
                    </a:cubicBezTo>
                    <a:cubicBezTo>
                      <a:pt x="11683" y="99597"/>
                      <a:pt x="13398" y="151699"/>
                      <a:pt x="39496" y="175416"/>
                    </a:cubicBezTo>
                    <a:cubicBezTo>
                      <a:pt x="49116" y="184179"/>
                      <a:pt x="61023" y="187704"/>
                      <a:pt x="73881" y="185799"/>
                    </a:cubicBezTo>
                    <a:cubicBezTo>
                      <a:pt x="92931" y="182941"/>
                      <a:pt x="112267" y="167987"/>
                      <a:pt x="125412" y="145794"/>
                    </a:cubicBezTo>
                    <a:cubicBezTo>
                      <a:pt x="148557" y="106741"/>
                      <a:pt x="146748" y="52449"/>
                      <a:pt x="121506" y="29589"/>
                    </a:cubicBezTo>
                    <a:lnTo>
                      <a:pt x="121506" y="29589"/>
                    </a:lnTo>
                    <a:cubicBezTo>
                      <a:pt x="113886" y="22635"/>
                      <a:pt x="104647" y="19111"/>
                      <a:pt x="94360" y="191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8"/>
              <p:cNvSpPr/>
              <p:nvPr/>
            </p:nvSpPr>
            <p:spPr>
              <a:xfrm>
                <a:off x="6265392" y="2317847"/>
                <a:ext cx="160616" cy="205324"/>
              </a:xfrm>
              <a:custGeom>
                <a:rect b="b" l="l" r="r" t="t"/>
                <a:pathLst>
                  <a:path extrusionOk="0" h="205324" w="160616">
                    <a:moveTo>
                      <a:pt x="93307" y="205325"/>
                    </a:moveTo>
                    <a:cubicBezTo>
                      <a:pt x="90164" y="205325"/>
                      <a:pt x="87020" y="205134"/>
                      <a:pt x="83877" y="204563"/>
                    </a:cubicBezTo>
                    <a:cubicBezTo>
                      <a:pt x="58826" y="200753"/>
                      <a:pt x="35109" y="182846"/>
                      <a:pt x="18821" y="155414"/>
                    </a:cubicBezTo>
                    <a:cubicBezTo>
                      <a:pt x="-8992" y="108456"/>
                      <a:pt x="-5563" y="44352"/>
                      <a:pt x="26346" y="15396"/>
                    </a:cubicBezTo>
                    <a:cubicBezTo>
                      <a:pt x="39872" y="3109"/>
                      <a:pt x="57588" y="-2034"/>
                      <a:pt x="76162" y="728"/>
                    </a:cubicBezTo>
                    <a:cubicBezTo>
                      <a:pt x="101594" y="4538"/>
                      <a:pt x="125311" y="22350"/>
                      <a:pt x="141408" y="49401"/>
                    </a:cubicBezTo>
                    <a:cubicBezTo>
                      <a:pt x="169697" y="97216"/>
                      <a:pt x="166364" y="159986"/>
                      <a:pt x="133883" y="189418"/>
                    </a:cubicBezTo>
                    <a:cubicBezTo>
                      <a:pt x="122453" y="199800"/>
                      <a:pt x="108261" y="205230"/>
                      <a:pt x="93307" y="205230"/>
                    </a:cubicBezTo>
                    <a:close/>
                    <a:moveTo>
                      <a:pt x="66256" y="19111"/>
                    </a:moveTo>
                    <a:cubicBezTo>
                      <a:pt x="55969" y="19111"/>
                      <a:pt x="46730" y="22635"/>
                      <a:pt x="39110" y="29589"/>
                    </a:cubicBezTo>
                    <a:lnTo>
                      <a:pt x="39110" y="29589"/>
                    </a:lnTo>
                    <a:cubicBezTo>
                      <a:pt x="13868" y="52449"/>
                      <a:pt x="12059" y="106741"/>
                      <a:pt x="35204" y="145794"/>
                    </a:cubicBezTo>
                    <a:cubicBezTo>
                      <a:pt x="48349" y="167987"/>
                      <a:pt x="67589" y="182941"/>
                      <a:pt x="86735" y="185799"/>
                    </a:cubicBezTo>
                    <a:cubicBezTo>
                      <a:pt x="99593" y="187799"/>
                      <a:pt x="111500" y="184179"/>
                      <a:pt x="121120" y="175416"/>
                    </a:cubicBezTo>
                    <a:cubicBezTo>
                      <a:pt x="147218" y="151794"/>
                      <a:pt x="148933" y="99693"/>
                      <a:pt x="125025" y="59211"/>
                    </a:cubicBezTo>
                    <a:cubicBezTo>
                      <a:pt x="112071" y="37399"/>
                      <a:pt x="92735" y="22540"/>
                      <a:pt x="73304" y="19587"/>
                    </a:cubicBezTo>
                    <a:cubicBezTo>
                      <a:pt x="70923" y="19206"/>
                      <a:pt x="68542" y="19016"/>
                      <a:pt x="66256" y="19016"/>
                    </a:cubicBezTo>
                    <a:close/>
                    <a:moveTo>
                      <a:pt x="32728" y="22540"/>
                    </a:moveTo>
                    <a:lnTo>
                      <a:pt x="32728" y="22540"/>
                    </a:lnTo>
                    <a:lnTo>
                      <a:pt x="32728" y="225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8"/>
              <p:cNvSpPr/>
              <p:nvPr/>
            </p:nvSpPr>
            <p:spPr>
              <a:xfrm>
                <a:off x="5888416" y="2325344"/>
                <a:ext cx="129946" cy="262025"/>
              </a:xfrm>
              <a:custGeom>
                <a:rect b="b" l="l" r="r" t="t"/>
                <a:pathLst>
                  <a:path extrusionOk="0" h="262025" w="129946">
                    <a:moveTo>
                      <a:pt x="6129" y="262026"/>
                    </a:moveTo>
                    <a:cubicBezTo>
                      <a:pt x="3652" y="262026"/>
                      <a:pt x="1652" y="260121"/>
                      <a:pt x="1367" y="257644"/>
                    </a:cubicBezTo>
                    <a:cubicBezTo>
                      <a:pt x="-11683" y="109531"/>
                      <a:pt x="71756" y="33140"/>
                      <a:pt x="122620" y="755"/>
                    </a:cubicBezTo>
                    <a:cubicBezTo>
                      <a:pt x="124810" y="-674"/>
                      <a:pt x="127763" y="-7"/>
                      <a:pt x="129192" y="2184"/>
                    </a:cubicBezTo>
                    <a:cubicBezTo>
                      <a:pt x="130621" y="4374"/>
                      <a:pt x="129954" y="7327"/>
                      <a:pt x="127763" y="8756"/>
                    </a:cubicBezTo>
                    <a:cubicBezTo>
                      <a:pt x="78709" y="39998"/>
                      <a:pt x="-1777" y="113721"/>
                      <a:pt x="10796" y="256787"/>
                    </a:cubicBezTo>
                    <a:cubicBezTo>
                      <a:pt x="10987" y="259359"/>
                      <a:pt x="9082" y="261740"/>
                      <a:pt x="6510" y="261930"/>
                    </a:cubicBezTo>
                    <a:cubicBezTo>
                      <a:pt x="6319" y="261930"/>
                      <a:pt x="6224" y="261930"/>
                      <a:pt x="6129" y="2619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8"/>
              <p:cNvSpPr/>
              <p:nvPr/>
            </p:nvSpPr>
            <p:spPr>
              <a:xfrm>
                <a:off x="6032537" y="2300549"/>
                <a:ext cx="35672" cy="20787"/>
              </a:xfrm>
              <a:custGeom>
                <a:rect b="b" l="l" r="r" t="t"/>
                <a:pathLst>
                  <a:path extrusionOk="0" h="20787" w="35672">
                    <a:moveTo>
                      <a:pt x="4788" y="20788"/>
                    </a:moveTo>
                    <a:cubicBezTo>
                      <a:pt x="3073" y="20788"/>
                      <a:pt x="1359" y="19835"/>
                      <a:pt x="502" y="18216"/>
                    </a:cubicBezTo>
                    <a:cubicBezTo>
                      <a:pt x="-641" y="15835"/>
                      <a:pt x="216" y="12977"/>
                      <a:pt x="2597" y="11834"/>
                    </a:cubicBezTo>
                    <a:cubicBezTo>
                      <a:pt x="18504" y="3738"/>
                      <a:pt x="29077" y="309"/>
                      <a:pt x="29457" y="214"/>
                    </a:cubicBezTo>
                    <a:cubicBezTo>
                      <a:pt x="31934" y="-548"/>
                      <a:pt x="34601" y="785"/>
                      <a:pt x="35458" y="3262"/>
                    </a:cubicBezTo>
                    <a:cubicBezTo>
                      <a:pt x="36220" y="5738"/>
                      <a:pt x="34887" y="8405"/>
                      <a:pt x="32410" y="9263"/>
                    </a:cubicBezTo>
                    <a:cubicBezTo>
                      <a:pt x="32315" y="9263"/>
                      <a:pt x="22028" y="12596"/>
                      <a:pt x="6883" y="20312"/>
                    </a:cubicBezTo>
                    <a:cubicBezTo>
                      <a:pt x="6217" y="20693"/>
                      <a:pt x="5455" y="20788"/>
                      <a:pt x="4693" y="207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27" name="Google Shape;3127;p8"/>
              <p:cNvGrpSpPr/>
              <p:nvPr/>
            </p:nvGrpSpPr>
            <p:grpSpPr>
              <a:xfrm>
                <a:off x="4033839" y="2235503"/>
                <a:ext cx="1707522" cy="1315511"/>
                <a:chOff x="4033839" y="2235503"/>
                <a:chExt cx="1707522" cy="1315511"/>
              </a:xfrm>
            </p:grpSpPr>
            <p:sp>
              <p:nvSpPr>
                <p:cNvPr id="3128" name="Google Shape;3128;p8"/>
                <p:cNvSpPr/>
                <p:nvPr/>
              </p:nvSpPr>
              <p:spPr>
                <a:xfrm>
                  <a:off x="4033839" y="2235503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548161" y="889649"/>
                      </a:moveTo>
                      <a:cubicBezTo>
                        <a:pt x="548161" y="889649"/>
                        <a:pt x="547780" y="889649"/>
                        <a:pt x="547590" y="889649"/>
                      </a:cubicBezTo>
                      <a:cubicBezTo>
                        <a:pt x="406048" y="881171"/>
                        <a:pt x="236313" y="820878"/>
                        <a:pt x="190974" y="784302"/>
                      </a:cubicBezTo>
                      <a:cubicBezTo>
                        <a:pt x="47337" y="668669"/>
                        <a:pt x="-16481" y="424638"/>
                        <a:pt x="3617" y="336532"/>
                      </a:cubicBezTo>
                      <a:cubicBezTo>
                        <a:pt x="22096" y="255379"/>
                        <a:pt x="93724" y="169178"/>
                        <a:pt x="195165" y="105932"/>
                      </a:cubicBezTo>
                      <a:cubicBezTo>
                        <a:pt x="292415" y="45353"/>
                        <a:pt x="500917" y="-45516"/>
                        <a:pt x="804860" y="26588"/>
                      </a:cubicBezTo>
                      <a:cubicBezTo>
                        <a:pt x="1278062" y="138888"/>
                        <a:pt x="1700591" y="576086"/>
                        <a:pt x="1704877" y="580467"/>
                      </a:cubicBezTo>
                      <a:cubicBezTo>
                        <a:pt x="1708497" y="584277"/>
                        <a:pt x="1708402" y="590278"/>
                        <a:pt x="1704592" y="593897"/>
                      </a:cubicBezTo>
                      <a:cubicBezTo>
                        <a:pt x="1700782" y="597517"/>
                        <a:pt x="1694781" y="597422"/>
                        <a:pt x="1691161" y="593612"/>
                      </a:cubicBezTo>
                      <a:cubicBezTo>
                        <a:pt x="1686970" y="589230"/>
                        <a:pt x="1268251" y="156033"/>
                        <a:pt x="800574" y="45162"/>
                      </a:cubicBezTo>
                      <a:cubicBezTo>
                        <a:pt x="503394" y="-25323"/>
                        <a:pt x="300035" y="63164"/>
                        <a:pt x="205261" y="122124"/>
                      </a:cubicBezTo>
                      <a:cubicBezTo>
                        <a:pt x="108011" y="182703"/>
                        <a:pt x="39526" y="264428"/>
                        <a:pt x="22191" y="340818"/>
                      </a:cubicBezTo>
                      <a:cubicBezTo>
                        <a:pt x="3522" y="422733"/>
                        <a:pt x="67054" y="660096"/>
                        <a:pt x="202975" y="769538"/>
                      </a:cubicBezTo>
                      <a:cubicBezTo>
                        <a:pt x="245457" y="803733"/>
                        <a:pt x="413097" y="862598"/>
                        <a:pt x="548733" y="870694"/>
                      </a:cubicBezTo>
                      <a:cubicBezTo>
                        <a:pt x="553972" y="870980"/>
                        <a:pt x="557972" y="875552"/>
                        <a:pt x="557686" y="880790"/>
                      </a:cubicBezTo>
                      <a:cubicBezTo>
                        <a:pt x="557401" y="885839"/>
                        <a:pt x="553210" y="889744"/>
                        <a:pt x="5481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9" name="Google Shape;3129;p8"/>
                <p:cNvSpPr/>
                <p:nvPr/>
              </p:nvSpPr>
              <p:spPr>
                <a:xfrm>
                  <a:off x="4562258" y="2866685"/>
                  <a:ext cx="1151320" cy="684329"/>
                </a:xfrm>
                <a:custGeom>
                  <a:rect b="b" l="l" r="r" t="t"/>
                  <a:pathLst>
                    <a:path extrusionOk="0" h="684329" w="1151320">
                      <a:moveTo>
                        <a:pt x="298635" y="684330"/>
                      </a:moveTo>
                      <a:cubicBezTo>
                        <a:pt x="130614" y="684330"/>
                        <a:pt x="41555" y="592890"/>
                        <a:pt x="13647" y="496973"/>
                      </a:cubicBezTo>
                      <a:cubicBezTo>
                        <a:pt x="-27025" y="357336"/>
                        <a:pt x="25172" y="147596"/>
                        <a:pt x="144139" y="101876"/>
                      </a:cubicBezTo>
                      <a:cubicBezTo>
                        <a:pt x="318351" y="34915"/>
                        <a:pt x="835178" y="-30522"/>
                        <a:pt x="1143216" y="15294"/>
                      </a:cubicBezTo>
                      <a:cubicBezTo>
                        <a:pt x="1148455" y="16056"/>
                        <a:pt x="1151979" y="20913"/>
                        <a:pt x="1151217" y="26152"/>
                      </a:cubicBezTo>
                      <a:cubicBezTo>
                        <a:pt x="1150455" y="31391"/>
                        <a:pt x="1145598" y="34915"/>
                        <a:pt x="1140359" y="34153"/>
                      </a:cubicBezTo>
                      <a:cubicBezTo>
                        <a:pt x="835083" y="-11281"/>
                        <a:pt x="323209" y="53394"/>
                        <a:pt x="150902" y="119592"/>
                      </a:cubicBezTo>
                      <a:cubicBezTo>
                        <a:pt x="42698" y="161217"/>
                        <a:pt x="-5784" y="362289"/>
                        <a:pt x="31935" y="491639"/>
                      </a:cubicBezTo>
                      <a:cubicBezTo>
                        <a:pt x="62319" y="595747"/>
                        <a:pt x="171476" y="693950"/>
                        <a:pt x="386931" y="657374"/>
                      </a:cubicBezTo>
                      <a:cubicBezTo>
                        <a:pt x="667633" y="609558"/>
                        <a:pt x="1092162" y="206270"/>
                        <a:pt x="1096449" y="202174"/>
                      </a:cubicBezTo>
                      <a:cubicBezTo>
                        <a:pt x="1100259" y="198555"/>
                        <a:pt x="1106259" y="198650"/>
                        <a:pt x="1109879" y="202460"/>
                      </a:cubicBezTo>
                      <a:cubicBezTo>
                        <a:pt x="1113498" y="206270"/>
                        <a:pt x="1113403" y="212271"/>
                        <a:pt x="1109593" y="215890"/>
                      </a:cubicBezTo>
                      <a:cubicBezTo>
                        <a:pt x="1092067" y="232654"/>
                        <a:pt x="676587" y="627370"/>
                        <a:pt x="390075" y="676043"/>
                      </a:cubicBezTo>
                      <a:cubicBezTo>
                        <a:pt x="357309" y="681663"/>
                        <a:pt x="326829" y="684234"/>
                        <a:pt x="298635" y="6842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30" name="Google Shape;3130;p8"/>
              <p:cNvGrpSpPr/>
              <p:nvPr/>
            </p:nvGrpSpPr>
            <p:grpSpPr>
              <a:xfrm>
                <a:off x="4033839" y="2235503"/>
                <a:ext cx="1707522" cy="1315511"/>
                <a:chOff x="4033839" y="2235503"/>
                <a:chExt cx="1707522" cy="1315511"/>
              </a:xfrm>
            </p:grpSpPr>
            <p:sp>
              <p:nvSpPr>
                <p:cNvPr id="3131" name="Google Shape;3131;p8"/>
                <p:cNvSpPr/>
                <p:nvPr/>
              </p:nvSpPr>
              <p:spPr>
                <a:xfrm>
                  <a:off x="4033839" y="2235503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548161" y="889649"/>
                      </a:moveTo>
                      <a:cubicBezTo>
                        <a:pt x="548161" y="889649"/>
                        <a:pt x="547780" y="889649"/>
                        <a:pt x="547590" y="889649"/>
                      </a:cubicBezTo>
                      <a:cubicBezTo>
                        <a:pt x="406048" y="881171"/>
                        <a:pt x="236313" y="820878"/>
                        <a:pt x="190974" y="784302"/>
                      </a:cubicBezTo>
                      <a:cubicBezTo>
                        <a:pt x="47337" y="668669"/>
                        <a:pt x="-16481" y="424638"/>
                        <a:pt x="3617" y="336532"/>
                      </a:cubicBezTo>
                      <a:cubicBezTo>
                        <a:pt x="22096" y="255379"/>
                        <a:pt x="93724" y="169178"/>
                        <a:pt x="195165" y="105932"/>
                      </a:cubicBezTo>
                      <a:cubicBezTo>
                        <a:pt x="292415" y="45353"/>
                        <a:pt x="500917" y="-45516"/>
                        <a:pt x="804860" y="26588"/>
                      </a:cubicBezTo>
                      <a:cubicBezTo>
                        <a:pt x="1278062" y="138888"/>
                        <a:pt x="1700591" y="576086"/>
                        <a:pt x="1704877" y="580467"/>
                      </a:cubicBezTo>
                      <a:cubicBezTo>
                        <a:pt x="1708497" y="584277"/>
                        <a:pt x="1708402" y="590278"/>
                        <a:pt x="1704592" y="593897"/>
                      </a:cubicBezTo>
                      <a:cubicBezTo>
                        <a:pt x="1700782" y="597517"/>
                        <a:pt x="1694781" y="597422"/>
                        <a:pt x="1691161" y="593612"/>
                      </a:cubicBezTo>
                      <a:cubicBezTo>
                        <a:pt x="1686970" y="589230"/>
                        <a:pt x="1268251" y="156033"/>
                        <a:pt x="800574" y="45162"/>
                      </a:cubicBezTo>
                      <a:cubicBezTo>
                        <a:pt x="503394" y="-25323"/>
                        <a:pt x="300035" y="63164"/>
                        <a:pt x="205261" y="122124"/>
                      </a:cubicBezTo>
                      <a:cubicBezTo>
                        <a:pt x="108011" y="182703"/>
                        <a:pt x="39526" y="264428"/>
                        <a:pt x="22191" y="340818"/>
                      </a:cubicBezTo>
                      <a:cubicBezTo>
                        <a:pt x="3522" y="422733"/>
                        <a:pt x="67054" y="660096"/>
                        <a:pt x="202975" y="769538"/>
                      </a:cubicBezTo>
                      <a:cubicBezTo>
                        <a:pt x="245457" y="803733"/>
                        <a:pt x="413097" y="862598"/>
                        <a:pt x="548733" y="870694"/>
                      </a:cubicBezTo>
                      <a:cubicBezTo>
                        <a:pt x="553972" y="870980"/>
                        <a:pt x="557972" y="875552"/>
                        <a:pt x="557686" y="880790"/>
                      </a:cubicBezTo>
                      <a:cubicBezTo>
                        <a:pt x="557401" y="885839"/>
                        <a:pt x="553210" y="889744"/>
                        <a:pt x="5481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2" name="Google Shape;3132;p8"/>
                <p:cNvSpPr/>
                <p:nvPr/>
              </p:nvSpPr>
              <p:spPr>
                <a:xfrm>
                  <a:off x="4562258" y="2866685"/>
                  <a:ext cx="1151320" cy="684329"/>
                </a:xfrm>
                <a:custGeom>
                  <a:rect b="b" l="l" r="r" t="t"/>
                  <a:pathLst>
                    <a:path extrusionOk="0" h="684329" w="1151320">
                      <a:moveTo>
                        <a:pt x="298635" y="684330"/>
                      </a:moveTo>
                      <a:cubicBezTo>
                        <a:pt x="130614" y="684330"/>
                        <a:pt x="41555" y="592890"/>
                        <a:pt x="13647" y="496973"/>
                      </a:cubicBezTo>
                      <a:cubicBezTo>
                        <a:pt x="-27025" y="357336"/>
                        <a:pt x="25172" y="147596"/>
                        <a:pt x="144139" y="101876"/>
                      </a:cubicBezTo>
                      <a:cubicBezTo>
                        <a:pt x="318351" y="34915"/>
                        <a:pt x="835178" y="-30522"/>
                        <a:pt x="1143216" y="15294"/>
                      </a:cubicBezTo>
                      <a:cubicBezTo>
                        <a:pt x="1148455" y="16056"/>
                        <a:pt x="1151979" y="20913"/>
                        <a:pt x="1151217" y="26152"/>
                      </a:cubicBezTo>
                      <a:cubicBezTo>
                        <a:pt x="1150455" y="31391"/>
                        <a:pt x="1145598" y="34915"/>
                        <a:pt x="1140359" y="34153"/>
                      </a:cubicBezTo>
                      <a:cubicBezTo>
                        <a:pt x="835083" y="-11281"/>
                        <a:pt x="323209" y="53394"/>
                        <a:pt x="150902" y="119592"/>
                      </a:cubicBezTo>
                      <a:cubicBezTo>
                        <a:pt x="42698" y="161217"/>
                        <a:pt x="-5784" y="362289"/>
                        <a:pt x="31935" y="491639"/>
                      </a:cubicBezTo>
                      <a:cubicBezTo>
                        <a:pt x="62319" y="595747"/>
                        <a:pt x="171476" y="693950"/>
                        <a:pt x="386931" y="657374"/>
                      </a:cubicBezTo>
                      <a:cubicBezTo>
                        <a:pt x="667633" y="609558"/>
                        <a:pt x="1092162" y="206270"/>
                        <a:pt x="1096449" y="202174"/>
                      </a:cubicBezTo>
                      <a:cubicBezTo>
                        <a:pt x="1100259" y="198555"/>
                        <a:pt x="1106259" y="198650"/>
                        <a:pt x="1109879" y="202460"/>
                      </a:cubicBezTo>
                      <a:cubicBezTo>
                        <a:pt x="1113498" y="206270"/>
                        <a:pt x="1113403" y="212271"/>
                        <a:pt x="1109593" y="215890"/>
                      </a:cubicBezTo>
                      <a:cubicBezTo>
                        <a:pt x="1092067" y="232654"/>
                        <a:pt x="676587" y="627370"/>
                        <a:pt x="390075" y="676043"/>
                      </a:cubicBezTo>
                      <a:cubicBezTo>
                        <a:pt x="357309" y="681663"/>
                        <a:pt x="326829" y="684234"/>
                        <a:pt x="298635" y="6842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33" name="Google Shape;3133;p8"/>
              <p:cNvGrpSpPr/>
              <p:nvPr/>
            </p:nvGrpSpPr>
            <p:grpSpPr>
              <a:xfrm>
                <a:off x="6449113" y="2235408"/>
                <a:ext cx="1707522" cy="1315701"/>
                <a:chOff x="6449113" y="2235408"/>
                <a:chExt cx="1707522" cy="1315701"/>
              </a:xfrm>
            </p:grpSpPr>
            <p:sp>
              <p:nvSpPr>
                <p:cNvPr id="3134" name="Google Shape;3134;p8"/>
                <p:cNvSpPr/>
                <p:nvPr/>
              </p:nvSpPr>
              <p:spPr>
                <a:xfrm>
                  <a:off x="6449113" y="2235408"/>
                  <a:ext cx="1707522" cy="889743"/>
                </a:xfrm>
                <a:custGeom>
                  <a:rect b="b" l="l" r="r" t="t"/>
                  <a:pathLst>
                    <a:path extrusionOk="0" h="889743" w="1707522">
                      <a:moveTo>
                        <a:pt x="1159361" y="889744"/>
                      </a:moveTo>
                      <a:cubicBezTo>
                        <a:pt x="1154313" y="889744"/>
                        <a:pt x="1150122" y="885839"/>
                        <a:pt x="1149836" y="880790"/>
                      </a:cubicBezTo>
                      <a:cubicBezTo>
                        <a:pt x="1149550" y="875552"/>
                        <a:pt x="1153551" y="871075"/>
                        <a:pt x="1158790" y="870694"/>
                      </a:cubicBezTo>
                      <a:cubicBezTo>
                        <a:pt x="1294521" y="862598"/>
                        <a:pt x="1462161" y="803733"/>
                        <a:pt x="1504547" y="769538"/>
                      </a:cubicBezTo>
                      <a:cubicBezTo>
                        <a:pt x="1640469" y="660096"/>
                        <a:pt x="1703905" y="422733"/>
                        <a:pt x="1685332" y="340818"/>
                      </a:cubicBezTo>
                      <a:cubicBezTo>
                        <a:pt x="1667996" y="264523"/>
                        <a:pt x="1599511" y="182703"/>
                        <a:pt x="1502261" y="122124"/>
                      </a:cubicBezTo>
                      <a:cubicBezTo>
                        <a:pt x="1407487" y="63069"/>
                        <a:pt x="1204224" y="-25323"/>
                        <a:pt x="906949" y="45162"/>
                      </a:cubicBezTo>
                      <a:cubicBezTo>
                        <a:pt x="439271" y="156128"/>
                        <a:pt x="20552" y="589325"/>
                        <a:pt x="16361" y="593612"/>
                      </a:cubicBezTo>
                      <a:cubicBezTo>
                        <a:pt x="12742" y="597422"/>
                        <a:pt x="6646" y="597517"/>
                        <a:pt x="2931" y="593897"/>
                      </a:cubicBezTo>
                      <a:cubicBezTo>
                        <a:pt x="-879" y="590278"/>
                        <a:pt x="-974" y="584182"/>
                        <a:pt x="2645" y="580467"/>
                      </a:cubicBezTo>
                      <a:cubicBezTo>
                        <a:pt x="6836" y="576086"/>
                        <a:pt x="429460" y="138888"/>
                        <a:pt x="902662" y="26588"/>
                      </a:cubicBezTo>
                      <a:cubicBezTo>
                        <a:pt x="1206605" y="-45516"/>
                        <a:pt x="1415107" y="45353"/>
                        <a:pt x="1512358" y="105932"/>
                      </a:cubicBezTo>
                      <a:cubicBezTo>
                        <a:pt x="1613799" y="169178"/>
                        <a:pt x="1685427" y="255379"/>
                        <a:pt x="1703905" y="336532"/>
                      </a:cubicBezTo>
                      <a:cubicBezTo>
                        <a:pt x="1724003" y="424638"/>
                        <a:pt x="1660186" y="668669"/>
                        <a:pt x="1516549" y="784397"/>
                      </a:cubicBezTo>
                      <a:cubicBezTo>
                        <a:pt x="1471210" y="820973"/>
                        <a:pt x="1301474" y="881267"/>
                        <a:pt x="1159933" y="889744"/>
                      </a:cubicBezTo>
                      <a:cubicBezTo>
                        <a:pt x="1159742" y="889744"/>
                        <a:pt x="1159552" y="889744"/>
                        <a:pt x="1159361" y="8897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5" name="Google Shape;3135;p8"/>
                <p:cNvSpPr/>
                <p:nvPr/>
              </p:nvSpPr>
              <p:spPr>
                <a:xfrm>
                  <a:off x="6476898" y="2866729"/>
                  <a:ext cx="1151318" cy="684380"/>
                </a:xfrm>
                <a:custGeom>
                  <a:rect b="b" l="l" r="r" t="t"/>
                  <a:pathLst>
                    <a:path extrusionOk="0" h="684380" w="1151318">
                      <a:moveTo>
                        <a:pt x="852684" y="684285"/>
                      </a:moveTo>
                      <a:cubicBezTo>
                        <a:pt x="824490" y="684285"/>
                        <a:pt x="794010" y="681714"/>
                        <a:pt x="761244" y="676094"/>
                      </a:cubicBezTo>
                      <a:cubicBezTo>
                        <a:pt x="474827" y="627326"/>
                        <a:pt x="59347" y="232705"/>
                        <a:pt x="41726" y="215941"/>
                      </a:cubicBezTo>
                      <a:cubicBezTo>
                        <a:pt x="37916" y="212322"/>
                        <a:pt x="37820" y="206321"/>
                        <a:pt x="41440" y="202511"/>
                      </a:cubicBezTo>
                      <a:cubicBezTo>
                        <a:pt x="45059" y="198701"/>
                        <a:pt x="51060" y="198606"/>
                        <a:pt x="54870" y="202225"/>
                      </a:cubicBezTo>
                      <a:cubicBezTo>
                        <a:pt x="59156" y="206321"/>
                        <a:pt x="483685" y="609609"/>
                        <a:pt x="764387" y="657425"/>
                      </a:cubicBezTo>
                      <a:cubicBezTo>
                        <a:pt x="979748" y="694001"/>
                        <a:pt x="1088999" y="595893"/>
                        <a:pt x="1119384" y="491690"/>
                      </a:cubicBezTo>
                      <a:cubicBezTo>
                        <a:pt x="1157103" y="362340"/>
                        <a:pt x="1108621" y="161268"/>
                        <a:pt x="1000417" y="119643"/>
                      </a:cubicBezTo>
                      <a:cubicBezTo>
                        <a:pt x="828110" y="53349"/>
                        <a:pt x="316236" y="-11325"/>
                        <a:pt x="10960" y="34204"/>
                      </a:cubicBezTo>
                      <a:cubicBezTo>
                        <a:pt x="5816" y="34966"/>
                        <a:pt x="959" y="31347"/>
                        <a:pt x="101" y="26203"/>
                      </a:cubicBezTo>
                      <a:cubicBezTo>
                        <a:pt x="-661" y="20964"/>
                        <a:pt x="2959" y="16107"/>
                        <a:pt x="8102" y="15345"/>
                      </a:cubicBezTo>
                      <a:cubicBezTo>
                        <a:pt x="316141" y="-30566"/>
                        <a:pt x="833063" y="34871"/>
                        <a:pt x="1007180" y="101927"/>
                      </a:cubicBezTo>
                      <a:cubicBezTo>
                        <a:pt x="1126147" y="147647"/>
                        <a:pt x="1178344" y="357387"/>
                        <a:pt x="1137672" y="497024"/>
                      </a:cubicBezTo>
                      <a:cubicBezTo>
                        <a:pt x="1109764" y="592941"/>
                        <a:pt x="1020610" y="684285"/>
                        <a:pt x="852684" y="684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36" name="Google Shape;3136;p8"/>
              <p:cNvGrpSpPr/>
              <p:nvPr/>
            </p:nvGrpSpPr>
            <p:grpSpPr>
              <a:xfrm>
                <a:off x="5364624" y="2002414"/>
                <a:ext cx="450578" cy="753834"/>
                <a:chOff x="5364624" y="2002414"/>
                <a:chExt cx="450578" cy="753834"/>
              </a:xfrm>
            </p:grpSpPr>
            <p:sp>
              <p:nvSpPr>
                <p:cNvPr id="3137" name="Google Shape;3137;p8"/>
                <p:cNvSpPr/>
                <p:nvPr/>
              </p:nvSpPr>
              <p:spPr>
                <a:xfrm>
                  <a:off x="5537776" y="2446529"/>
                  <a:ext cx="277426" cy="309719"/>
                </a:xfrm>
                <a:custGeom>
                  <a:rect b="b" l="l" r="r" t="t"/>
                  <a:pathLst>
                    <a:path extrusionOk="0" h="309719" w="277426">
                      <a:moveTo>
                        <a:pt x="254471" y="309720"/>
                      </a:moveTo>
                      <a:cubicBezTo>
                        <a:pt x="254471" y="309720"/>
                        <a:pt x="13869" y="89787"/>
                        <a:pt x="915" y="42448"/>
                      </a:cubicBezTo>
                      <a:cubicBezTo>
                        <a:pt x="-8895" y="6729"/>
                        <a:pt x="62828" y="-11749"/>
                        <a:pt x="88260" y="8158"/>
                      </a:cubicBezTo>
                      <a:cubicBezTo>
                        <a:pt x="122740" y="35114"/>
                        <a:pt x="198273" y="159510"/>
                        <a:pt x="277426" y="276382"/>
                      </a:cubicBezTo>
                      <a:lnTo>
                        <a:pt x="254471" y="3097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8" name="Google Shape;3138;p8"/>
                <p:cNvSpPr/>
                <p:nvPr/>
              </p:nvSpPr>
              <p:spPr>
                <a:xfrm>
                  <a:off x="5404188" y="2220259"/>
                  <a:ext cx="190795" cy="254810"/>
                </a:xfrm>
                <a:custGeom>
                  <a:rect b="b" l="l" r="r" t="t"/>
                  <a:pathLst>
                    <a:path extrusionOk="0" h="254810" w="190795">
                      <a:moveTo>
                        <a:pt x="79354" y="19448"/>
                      </a:moveTo>
                      <a:cubicBezTo>
                        <a:pt x="44302" y="-13604"/>
                        <a:pt x="-7324" y="-1221"/>
                        <a:pt x="868" y="31831"/>
                      </a:cubicBezTo>
                      <a:cubicBezTo>
                        <a:pt x="9154" y="64882"/>
                        <a:pt x="73162" y="172229"/>
                        <a:pt x="151553" y="254811"/>
                      </a:cubicBezTo>
                      <a:lnTo>
                        <a:pt x="190796" y="238333"/>
                      </a:lnTo>
                      <a:cubicBezTo>
                        <a:pt x="118501" y="153655"/>
                        <a:pt x="89450" y="28973"/>
                        <a:pt x="79354" y="195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9" name="Google Shape;3139;p8"/>
                <p:cNvSpPr/>
                <p:nvPr/>
              </p:nvSpPr>
              <p:spPr>
                <a:xfrm>
                  <a:off x="5364624" y="2002414"/>
                  <a:ext cx="85865" cy="231197"/>
                </a:xfrm>
                <a:custGeom>
                  <a:rect b="b" l="l" r="r" t="t"/>
                  <a:pathLst>
                    <a:path extrusionOk="0" h="231197" w="85865">
                      <a:moveTo>
                        <a:pt x="52814" y="39174"/>
                      </a:moveTo>
                      <a:cubicBezTo>
                        <a:pt x="50718" y="-4165"/>
                        <a:pt x="-9099" y="-2069"/>
                        <a:pt x="1188" y="2026"/>
                      </a:cubicBezTo>
                      <a:cubicBezTo>
                        <a:pt x="11476" y="6122"/>
                        <a:pt x="30049" y="14409"/>
                        <a:pt x="28049" y="78417"/>
                      </a:cubicBezTo>
                      <a:cubicBezTo>
                        <a:pt x="25954" y="142425"/>
                        <a:pt x="50718" y="214624"/>
                        <a:pt x="59005" y="231198"/>
                      </a:cubicBezTo>
                      <a:lnTo>
                        <a:pt x="85866" y="229102"/>
                      </a:lnTo>
                      <a:cubicBezTo>
                        <a:pt x="54909" y="185764"/>
                        <a:pt x="54909" y="82513"/>
                        <a:pt x="52814" y="391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40" name="Google Shape;3140;p8"/>
              <p:cNvGrpSpPr/>
              <p:nvPr/>
            </p:nvGrpSpPr>
            <p:grpSpPr>
              <a:xfrm>
                <a:off x="6375272" y="1982887"/>
                <a:ext cx="450482" cy="753834"/>
                <a:chOff x="6375272" y="1982887"/>
                <a:chExt cx="450482" cy="753834"/>
              </a:xfrm>
            </p:grpSpPr>
            <p:sp>
              <p:nvSpPr>
                <p:cNvPr id="3141" name="Google Shape;3141;p8"/>
                <p:cNvSpPr/>
                <p:nvPr/>
              </p:nvSpPr>
              <p:spPr>
                <a:xfrm>
                  <a:off x="6375272" y="2427002"/>
                  <a:ext cx="277426" cy="309719"/>
                </a:xfrm>
                <a:custGeom>
                  <a:rect b="b" l="l" r="r" t="t"/>
                  <a:pathLst>
                    <a:path extrusionOk="0" h="309719" w="277426">
                      <a:moveTo>
                        <a:pt x="22955" y="309720"/>
                      </a:moveTo>
                      <a:cubicBezTo>
                        <a:pt x="22955" y="309720"/>
                        <a:pt x="263557" y="89787"/>
                        <a:pt x="276511" y="42448"/>
                      </a:cubicBezTo>
                      <a:cubicBezTo>
                        <a:pt x="286321" y="6729"/>
                        <a:pt x="214598" y="-11749"/>
                        <a:pt x="189166" y="8158"/>
                      </a:cubicBezTo>
                      <a:cubicBezTo>
                        <a:pt x="154686" y="35114"/>
                        <a:pt x="79153" y="159510"/>
                        <a:pt x="0" y="276382"/>
                      </a:cubicBezTo>
                      <a:lnTo>
                        <a:pt x="22955" y="3097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2" name="Google Shape;3142;p8"/>
                <p:cNvSpPr/>
                <p:nvPr/>
              </p:nvSpPr>
              <p:spPr>
                <a:xfrm>
                  <a:off x="6595490" y="2200828"/>
                  <a:ext cx="190796" cy="254810"/>
                </a:xfrm>
                <a:custGeom>
                  <a:rect b="b" l="l" r="r" t="t"/>
                  <a:pathLst>
                    <a:path extrusionOk="0" h="254810" w="190796">
                      <a:moveTo>
                        <a:pt x="111443" y="19448"/>
                      </a:moveTo>
                      <a:cubicBezTo>
                        <a:pt x="146495" y="-13604"/>
                        <a:pt x="198120" y="-1221"/>
                        <a:pt x="189929" y="31831"/>
                      </a:cubicBezTo>
                      <a:cubicBezTo>
                        <a:pt x="181642" y="64882"/>
                        <a:pt x="117634" y="172229"/>
                        <a:pt x="39243" y="254811"/>
                      </a:cubicBezTo>
                      <a:lnTo>
                        <a:pt x="0" y="238333"/>
                      </a:lnTo>
                      <a:cubicBezTo>
                        <a:pt x="72295" y="153655"/>
                        <a:pt x="101346" y="28973"/>
                        <a:pt x="111443" y="195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3" name="Google Shape;3143;p8"/>
                <p:cNvSpPr/>
                <p:nvPr/>
              </p:nvSpPr>
              <p:spPr>
                <a:xfrm>
                  <a:off x="6739889" y="1982887"/>
                  <a:ext cx="85865" cy="231197"/>
                </a:xfrm>
                <a:custGeom>
                  <a:rect b="b" l="l" r="r" t="t"/>
                  <a:pathLst>
                    <a:path extrusionOk="0" h="231197" w="85865">
                      <a:moveTo>
                        <a:pt x="33052" y="39174"/>
                      </a:moveTo>
                      <a:cubicBezTo>
                        <a:pt x="35147" y="-4165"/>
                        <a:pt x="94964" y="-2069"/>
                        <a:pt x="84677" y="2026"/>
                      </a:cubicBezTo>
                      <a:cubicBezTo>
                        <a:pt x="74390" y="6122"/>
                        <a:pt x="55816" y="14409"/>
                        <a:pt x="57817" y="78417"/>
                      </a:cubicBezTo>
                      <a:cubicBezTo>
                        <a:pt x="59912" y="142425"/>
                        <a:pt x="35147" y="214624"/>
                        <a:pt x="26861" y="231198"/>
                      </a:cubicBezTo>
                      <a:lnTo>
                        <a:pt x="0" y="229102"/>
                      </a:lnTo>
                      <a:cubicBezTo>
                        <a:pt x="30956" y="185764"/>
                        <a:pt x="30956" y="82513"/>
                        <a:pt x="33052" y="391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44" name="Google Shape;3144;p8"/>
              <p:cNvGrpSpPr/>
              <p:nvPr/>
            </p:nvGrpSpPr>
            <p:grpSpPr>
              <a:xfrm>
                <a:off x="4916518" y="3192874"/>
                <a:ext cx="786003" cy="940357"/>
                <a:chOff x="4916518" y="3192874"/>
                <a:chExt cx="786003" cy="940357"/>
              </a:xfrm>
            </p:grpSpPr>
            <p:sp>
              <p:nvSpPr>
                <p:cNvPr id="3145" name="Google Shape;3145;p8"/>
                <p:cNvSpPr/>
                <p:nvPr/>
              </p:nvSpPr>
              <p:spPr>
                <a:xfrm>
                  <a:off x="5351614" y="3192874"/>
                  <a:ext cx="350907" cy="322437"/>
                </a:xfrm>
                <a:custGeom>
                  <a:rect b="b" l="l" r="r" t="t"/>
                  <a:pathLst>
                    <a:path extrusionOk="0" h="322437" w="350907">
                      <a:moveTo>
                        <a:pt x="336049" y="0"/>
                      </a:moveTo>
                      <a:cubicBezTo>
                        <a:pt x="201651" y="52006"/>
                        <a:pt x="32582" y="195072"/>
                        <a:pt x="6579" y="251460"/>
                      </a:cubicBezTo>
                      <a:cubicBezTo>
                        <a:pt x="-19424" y="307848"/>
                        <a:pt x="38392" y="340233"/>
                        <a:pt x="62967" y="312134"/>
                      </a:cubicBezTo>
                      <a:cubicBezTo>
                        <a:pt x="210319" y="143065"/>
                        <a:pt x="350908" y="43910"/>
                        <a:pt x="350908" y="43910"/>
                      </a:cubicBezTo>
                      <a:lnTo>
                        <a:pt x="3360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6" name="Google Shape;3146;p8"/>
                <p:cNvSpPr/>
                <p:nvPr/>
              </p:nvSpPr>
              <p:spPr>
                <a:xfrm>
                  <a:off x="5073533" y="3475005"/>
                  <a:ext cx="309519" cy="356380"/>
                </a:xfrm>
                <a:custGeom>
                  <a:rect b="b" l="l" r="r" t="t"/>
                  <a:pathLst>
                    <a:path extrusionOk="0" h="356380" w="309519">
                      <a:moveTo>
                        <a:pt x="287041" y="0"/>
                      </a:moveTo>
                      <a:cubicBezTo>
                        <a:pt x="55107" y="164592"/>
                        <a:pt x="4339" y="314039"/>
                        <a:pt x="243" y="336709"/>
                      </a:cubicBezTo>
                      <a:cubicBezTo>
                        <a:pt x="-4710" y="364141"/>
                        <a:pt x="67585" y="359188"/>
                        <a:pt x="80062" y="344234"/>
                      </a:cubicBezTo>
                      <a:cubicBezTo>
                        <a:pt x="92540" y="329279"/>
                        <a:pt x="129973" y="212026"/>
                        <a:pt x="309520" y="22574"/>
                      </a:cubicBezTo>
                      <a:lnTo>
                        <a:pt x="287041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7" name="Google Shape;3147;p8"/>
                <p:cNvSpPr/>
                <p:nvPr/>
              </p:nvSpPr>
              <p:spPr>
                <a:xfrm>
                  <a:off x="4916518" y="3774090"/>
                  <a:ext cx="246792" cy="359141"/>
                </a:xfrm>
                <a:custGeom>
                  <a:rect b="b" l="l" r="r" t="t"/>
                  <a:pathLst>
                    <a:path extrusionOk="0" h="359141" w="246792">
                      <a:moveTo>
                        <a:pt x="208693" y="1905"/>
                      </a:moveTo>
                      <a:cubicBezTo>
                        <a:pt x="111157" y="137350"/>
                        <a:pt x="98584" y="268700"/>
                        <a:pt x="68294" y="305753"/>
                      </a:cubicBezTo>
                      <a:cubicBezTo>
                        <a:pt x="37910" y="342805"/>
                        <a:pt x="0" y="355092"/>
                        <a:pt x="0" y="355092"/>
                      </a:cubicBezTo>
                      <a:cubicBezTo>
                        <a:pt x="0" y="355092"/>
                        <a:pt x="54769" y="377381"/>
                        <a:pt x="111157" y="317373"/>
                      </a:cubicBezTo>
                      <a:cubicBezTo>
                        <a:pt x="130112" y="297180"/>
                        <a:pt x="137350" y="156782"/>
                        <a:pt x="246793" y="0"/>
                      </a:cubicBezTo>
                      <a:lnTo>
                        <a:pt x="208693" y="19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48" name="Google Shape;3148;p8"/>
              <p:cNvGrpSpPr/>
              <p:nvPr/>
            </p:nvGrpSpPr>
            <p:grpSpPr>
              <a:xfrm>
                <a:off x="6487953" y="3192874"/>
                <a:ext cx="786002" cy="940357"/>
                <a:chOff x="6487953" y="3192874"/>
                <a:chExt cx="786002" cy="940357"/>
              </a:xfrm>
            </p:grpSpPr>
            <p:sp>
              <p:nvSpPr>
                <p:cNvPr id="3149" name="Google Shape;3149;p8"/>
                <p:cNvSpPr/>
                <p:nvPr/>
              </p:nvSpPr>
              <p:spPr>
                <a:xfrm>
                  <a:off x="6487953" y="3192874"/>
                  <a:ext cx="350907" cy="322437"/>
                </a:xfrm>
                <a:custGeom>
                  <a:rect b="b" l="l" r="r" t="t"/>
                  <a:pathLst>
                    <a:path extrusionOk="0" h="322437" w="350907">
                      <a:moveTo>
                        <a:pt x="14859" y="0"/>
                      </a:moveTo>
                      <a:cubicBezTo>
                        <a:pt x="149257" y="52006"/>
                        <a:pt x="318326" y="195072"/>
                        <a:pt x="344329" y="251460"/>
                      </a:cubicBezTo>
                      <a:cubicBezTo>
                        <a:pt x="370332" y="307848"/>
                        <a:pt x="312515" y="340233"/>
                        <a:pt x="287941" y="312134"/>
                      </a:cubicBezTo>
                      <a:cubicBezTo>
                        <a:pt x="140589" y="143065"/>
                        <a:pt x="0" y="43910"/>
                        <a:pt x="0" y="43910"/>
                      </a:cubicBezTo>
                      <a:lnTo>
                        <a:pt x="148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0" name="Google Shape;3150;p8"/>
                <p:cNvSpPr/>
                <p:nvPr/>
              </p:nvSpPr>
              <p:spPr>
                <a:xfrm>
                  <a:off x="6807421" y="3475005"/>
                  <a:ext cx="309519" cy="356380"/>
                </a:xfrm>
                <a:custGeom>
                  <a:rect b="b" l="l" r="r" t="t"/>
                  <a:pathLst>
                    <a:path extrusionOk="0" h="356380" w="309519">
                      <a:moveTo>
                        <a:pt x="22479" y="0"/>
                      </a:moveTo>
                      <a:cubicBezTo>
                        <a:pt x="254413" y="164592"/>
                        <a:pt x="305181" y="314039"/>
                        <a:pt x="309277" y="336709"/>
                      </a:cubicBezTo>
                      <a:cubicBezTo>
                        <a:pt x="314230" y="364141"/>
                        <a:pt x="241935" y="359188"/>
                        <a:pt x="229457" y="344234"/>
                      </a:cubicBezTo>
                      <a:cubicBezTo>
                        <a:pt x="216979" y="329279"/>
                        <a:pt x="179546" y="212026"/>
                        <a:pt x="0" y="22574"/>
                      </a:cubicBezTo>
                      <a:lnTo>
                        <a:pt x="22479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1" name="Google Shape;3151;p8"/>
                <p:cNvSpPr/>
                <p:nvPr/>
              </p:nvSpPr>
              <p:spPr>
                <a:xfrm>
                  <a:off x="7027163" y="3774090"/>
                  <a:ext cx="246792" cy="359141"/>
                </a:xfrm>
                <a:custGeom>
                  <a:rect b="b" l="l" r="r" t="t"/>
                  <a:pathLst>
                    <a:path extrusionOk="0" h="359141" w="246792">
                      <a:moveTo>
                        <a:pt x="38100" y="1905"/>
                      </a:moveTo>
                      <a:cubicBezTo>
                        <a:pt x="135636" y="137350"/>
                        <a:pt x="148209" y="268700"/>
                        <a:pt x="178498" y="305753"/>
                      </a:cubicBezTo>
                      <a:cubicBezTo>
                        <a:pt x="208883" y="342805"/>
                        <a:pt x="246793" y="355092"/>
                        <a:pt x="246793" y="355092"/>
                      </a:cubicBezTo>
                      <a:cubicBezTo>
                        <a:pt x="246793" y="355092"/>
                        <a:pt x="192024" y="377381"/>
                        <a:pt x="135636" y="317373"/>
                      </a:cubicBezTo>
                      <a:cubicBezTo>
                        <a:pt x="116681" y="297180"/>
                        <a:pt x="109442" y="156782"/>
                        <a:pt x="0" y="0"/>
                      </a:cubicBezTo>
                      <a:lnTo>
                        <a:pt x="38100" y="19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52" name="Google Shape;3152;p8"/>
              <p:cNvGrpSpPr/>
              <p:nvPr/>
            </p:nvGrpSpPr>
            <p:grpSpPr>
              <a:xfrm>
                <a:off x="5200022" y="3443477"/>
                <a:ext cx="501737" cy="1155763"/>
                <a:chOff x="5200022" y="3443477"/>
                <a:chExt cx="501737" cy="1155763"/>
              </a:xfrm>
            </p:grpSpPr>
            <p:sp>
              <p:nvSpPr>
                <p:cNvPr id="3153" name="Google Shape;3153;p8"/>
                <p:cNvSpPr/>
                <p:nvPr/>
              </p:nvSpPr>
              <p:spPr>
                <a:xfrm>
                  <a:off x="5302644" y="3443477"/>
                  <a:ext cx="399115" cy="396936"/>
                </a:xfrm>
                <a:custGeom>
                  <a:rect b="b" l="l" r="r" t="t"/>
                  <a:pathLst>
                    <a:path extrusionOk="0" h="396936" w="399115">
                      <a:moveTo>
                        <a:pt x="399116" y="0"/>
                      </a:moveTo>
                      <a:cubicBezTo>
                        <a:pt x="208711" y="82486"/>
                        <a:pt x="54787" y="236982"/>
                        <a:pt x="11734" y="311277"/>
                      </a:cubicBezTo>
                      <a:cubicBezTo>
                        <a:pt x="-31319" y="385667"/>
                        <a:pt x="54787" y="424815"/>
                        <a:pt x="97840" y="373951"/>
                      </a:cubicBezTo>
                      <a:cubicBezTo>
                        <a:pt x="140893" y="323088"/>
                        <a:pt x="259574" y="144971"/>
                        <a:pt x="322249" y="98012"/>
                      </a:cubicBezTo>
                      <a:lnTo>
                        <a:pt x="3991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4" name="Google Shape;3154;p8"/>
                <p:cNvSpPr/>
                <p:nvPr/>
              </p:nvSpPr>
              <p:spPr>
                <a:xfrm>
                  <a:off x="5200022" y="3797045"/>
                  <a:ext cx="157694" cy="434307"/>
                </a:xfrm>
                <a:custGeom>
                  <a:rect b="b" l="l" r="r" t="t"/>
                  <a:pathLst>
                    <a:path extrusionOk="0" h="434307" w="157694">
                      <a:moveTo>
                        <a:pt x="128071" y="0"/>
                      </a:moveTo>
                      <a:cubicBezTo>
                        <a:pt x="-16804" y="244697"/>
                        <a:pt x="-2326" y="401955"/>
                        <a:pt x="3198" y="424243"/>
                      </a:cubicBezTo>
                      <a:cubicBezTo>
                        <a:pt x="9771" y="451295"/>
                        <a:pt x="73874" y="417290"/>
                        <a:pt x="79113" y="398621"/>
                      </a:cubicBezTo>
                      <a:cubicBezTo>
                        <a:pt x="84351" y="379952"/>
                        <a:pt x="70826" y="257556"/>
                        <a:pt x="157694" y="11430"/>
                      </a:cubicBezTo>
                      <a:lnTo>
                        <a:pt x="128071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5" name="Google Shape;3155;p8"/>
                <p:cNvSpPr/>
                <p:nvPr/>
              </p:nvSpPr>
              <p:spPr>
                <a:xfrm>
                  <a:off x="5201887" y="4170520"/>
                  <a:ext cx="82231" cy="428720"/>
                </a:xfrm>
                <a:custGeom>
                  <a:rect b="b" l="l" r="r" t="t"/>
                  <a:pathLst>
                    <a:path extrusionOk="0" h="428720" w="82231">
                      <a:moveTo>
                        <a:pt x="23813" y="19145"/>
                      </a:moveTo>
                      <a:cubicBezTo>
                        <a:pt x="-857" y="184213"/>
                        <a:pt x="48197" y="306800"/>
                        <a:pt x="38100" y="353568"/>
                      </a:cubicBezTo>
                      <a:cubicBezTo>
                        <a:pt x="28099" y="400336"/>
                        <a:pt x="0" y="428720"/>
                        <a:pt x="0" y="428720"/>
                      </a:cubicBezTo>
                      <a:cubicBezTo>
                        <a:pt x="0" y="428720"/>
                        <a:pt x="58865" y="423481"/>
                        <a:pt x="81534" y="344233"/>
                      </a:cubicBezTo>
                      <a:cubicBezTo>
                        <a:pt x="89154" y="317563"/>
                        <a:pt x="31242" y="189452"/>
                        <a:pt x="56674" y="0"/>
                      </a:cubicBezTo>
                      <a:lnTo>
                        <a:pt x="23717" y="191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56" name="Google Shape;3156;p8"/>
              <p:cNvGrpSpPr/>
              <p:nvPr/>
            </p:nvGrpSpPr>
            <p:grpSpPr>
              <a:xfrm>
                <a:off x="6488715" y="3443477"/>
                <a:ext cx="501736" cy="1155763"/>
                <a:chOff x="6488715" y="3443477"/>
                <a:chExt cx="501736" cy="1155763"/>
              </a:xfrm>
            </p:grpSpPr>
            <p:sp>
              <p:nvSpPr>
                <p:cNvPr id="3157" name="Google Shape;3157;p8"/>
                <p:cNvSpPr/>
                <p:nvPr/>
              </p:nvSpPr>
              <p:spPr>
                <a:xfrm>
                  <a:off x="6488715" y="3443477"/>
                  <a:ext cx="399115" cy="396936"/>
                </a:xfrm>
                <a:custGeom>
                  <a:rect b="b" l="l" r="r" t="t"/>
                  <a:pathLst>
                    <a:path extrusionOk="0" h="396936" w="399115">
                      <a:moveTo>
                        <a:pt x="0" y="0"/>
                      </a:moveTo>
                      <a:cubicBezTo>
                        <a:pt x="190405" y="82486"/>
                        <a:pt x="344329" y="236982"/>
                        <a:pt x="387382" y="311277"/>
                      </a:cubicBezTo>
                      <a:cubicBezTo>
                        <a:pt x="430435" y="385667"/>
                        <a:pt x="344329" y="424815"/>
                        <a:pt x="301276" y="373951"/>
                      </a:cubicBezTo>
                      <a:cubicBezTo>
                        <a:pt x="258223" y="323088"/>
                        <a:pt x="139541" y="144971"/>
                        <a:pt x="76867" y="9801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8" name="Google Shape;3158;p8"/>
                <p:cNvSpPr/>
                <p:nvPr/>
              </p:nvSpPr>
              <p:spPr>
                <a:xfrm>
                  <a:off x="6832758" y="3797045"/>
                  <a:ext cx="157693" cy="434307"/>
                </a:xfrm>
                <a:custGeom>
                  <a:rect b="b" l="l" r="r" t="t"/>
                  <a:pathLst>
                    <a:path extrusionOk="0" h="434307" w="157693">
                      <a:moveTo>
                        <a:pt x="29623" y="0"/>
                      </a:moveTo>
                      <a:cubicBezTo>
                        <a:pt x="174498" y="244697"/>
                        <a:pt x="160020" y="401955"/>
                        <a:pt x="154496" y="424243"/>
                      </a:cubicBezTo>
                      <a:cubicBezTo>
                        <a:pt x="147923" y="451295"/>
                        <a:pt x="83820" y="417290"/>
                        <a:pt x="78581" y="398621"/>
                      </a:cubicBezTo>
                      <a:cubicBezTo>
                        <a:pt x="73342" y="379952"/>
                        <a:pt x="86868" y="257556"/>
                        <a:pt x="0" y="11430"/>
                      </a:cubicBezTo>
                      <a:lnTo>
                        <a:pt x="29623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9" name="Google Shape;3159;p8"/>
                <p:cNvSpPr/>
                <p:nvPr/>
              </p:nvSpPr>
              <p:spPr>
                <a:xfrm>
                  <a:off x="6906356" y="4170520"/>
                  <a:ext cx="82231" cy="428720"/>
                </a:xfrm>
                <a:custGeom>
                  <a:rect b="b" l="l" r="r" t="t"/>
                  <a:pathLst>
                    <a:path extrusionOk="0" h="428720" w="82231">
                      <a:moveTo>
                        <a:pt x="58419" y="19145"/>
                      </a:moveTo>
                      <a:cubicBezTo>
                        <a:pt x="83088" y="184213"/>
                        <a:pt x="34035" y="306800"/>
                        <a:pt x="44131" y="353568"/>
                      </a:cubicBezTo>
                      <a:cubicBezTo>
                        <a:pt x="54133" y="400336"/>
                        <a:pt x="82231" y="428720"/>
                        <a:pt x="82231" y="428720"/>
                      </a:cubicBezTo>
                      <a:cubicBezTo>
                        <a:pt x="82231" y="428720"/>
                        <a:pt x="23367" y="423481"/>
                        <a:pt x="697" y="344233"/>
                      </a:cubicBezTo>
                      <a:cubicBezTo>
                        <a:pt x="-6923" y="317563"/>
                        <a:pt x="50989" y="189452"/>
                        <a:pt x="25558" y="0"/>
                      </a:cubicBezTo>
                      <a:lnTo>
                        <a:pt x="58514" y="191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60" name="Google Shape;3160;p8"/>
              <p:cNvSpPr/>
              <p:nvPr/>
            </p:nvSpPr>
            <p:spPr>
              <a:xfrm>
                <a:off x="6180486" y="1966912"/>
                <a:ext cx="326898" cy="315467"/>
              </a:xfrm>
              <a:custGeom>
                <a:rect b="b" l="l" r="r" t="t"/>
                <a:pathLst>
                  <a:path extrusionOk="0" h="315467" w="326898">
                    <a:moveTo>
                      <a:pt x="279273" y="0"/>
                    </a:moveTo>
                    <a:cubicBezTo>
                      <a:pt x="104489" y="68961"/>
                      <a:pt x="22384" y="238697"/>
                      <a:pt x="0" y="315468"/>
                    </a:cubicBezTo>
                    <a:lnTo>
                      <a:pt x="13621" y="312134"/>
                    </a:lnTo>
                    <a:cubicBezTo>
                      <a:pt x="109442" y="51626"/>
                      <a:pt x="326898" y="22955"/>
                      <a:pt x="326898" y="22955"/>
                    </a:cubicBezTo>
                    <a:cubicBezTo>
                      <a:pt x="306038" y="4572"/>
                      <a:pt x="279273" y="0"/>
                      <a:pt x="279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8"/>
              <p:cNvSpPr/>
              <p:nvPr/>
            </p:nvSpPr>
            <p:spPr>
              <a:xfrm>
                <a:off x="5683090" y="1966912"/>
                <a:ext cx="326898" cy="315467"/>
              </a:xfrm>
              <a:custGeom>
                <a:rect b="b" l="l" r="r" t="t"/>
                <a:pathLst>
                  <a:path extrusionOk="0" h="315467" w="326898">
                    <a:moveTo>
                      <a:pt x="47625" y="0"/>
                    </a:moveTo>
                    <a:cubicBezTo>
                      <a:pt x="222409" y="68961"/>
                      <a:pt x="304514" y="238697"/>
                      <a:pt x="326898" y="315468"/>
                    </a:cubicBezTo>
                    <a:lnTo>
                      <a:pt x="313277" y="312134"/>
                    </a:lnTo>
                    <a:cubicBezTo>
                      <a:pt x="217456" y="51626"/>
                      <a:pt x="0" y="22955"/>
                      <a:pt x="0" y="22955"/>
                    </a:cubicBezTo>
                    <a:cubicBezTo>
                      <a:pt x="20860" y="4572"/>
                      <a:pt x="47625" y="0"/>
                      <a:pt x="47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8"/>
              <p:cNvSpPr/>
              <p:nvPr/>
            </p:nvSpPr>
            <p:spPr>
              <a:xfrm>
                <a:off x="5669726" y="2751105"/>
                <a:ext cx="851084" cy="415575"/>
              </a:xfrm>
              <a:custGeom>
                <a:rect b="b" l="l" r="r" t="t"/>
                <a:pathLst>
                  <a:path extrusionOk="0" h="415575" w="851084">
                    <a:moveTo>
                      <a:pt x="801748" y="106013"/>
                    </a:moveTo>
                    <a:cubicBezTo>
                      <a:pt x="735264" y="55245"/>
                      <a:pt x="618583" y="0"/>
                      <a:pt x="425511" y="0"/>
                    </a:cubicBezTo>
                    <a:cubicBezTo>
                      <a:pt x="232439" y="0"/>
                      <a:pt x="115758" y="55245"/>
                      <a:pt x="49273" y="106013"/>
                    </a:cubicBezTo>
                    <a:cubicBezTo>
                      <a:pt x="44130" y="117062"/>
                      <a:pt x="39177" y="128492"/>
                      <a:pt x="34605" y="140303"/>
                    </a:cubicBezTo>
                    <a:cubicBezTo>
                      <a:pt x="1648" y="225742"/>
                      <a:pt x="-9686" y="324517"/>
                      <a:pt x="8983" y="415576"/>
                    </a:cubicBezTo>
                    <a:cubicBezTo>
                      <a:pt x="84325" y="380524"/>
                      <a:pt x="216342" y="340233"/>
                      <a:pt x="425511" y="340233"/>
                    </a:cubicBezTo>
                    <a:cubicBezTo>
                      <a:pt x="634680" y="340233"/>
                      <a:pt x="766696" y="380524"/>
                      <a:pt x="842039" y="415576"/>
                    </a:cubicBezTo>
                    <a:cubicBezTo>
                      <a:pt x="860803" y="324517"/>
                      <a:pt x="849469" y="225647"/>
                      <a:pt x="816417" y="140303"/>
                    </a:cubicBezTo>
                    <a:cubicBezTo>
                      <a:pt x="811845" y="128492"/>
                      <a:pt x="806892" y="117062"/>
                      <a:pt x="801748" y="1060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8"/>
              <p:cNvSpPr/>
              <p:nvPr/>
            </p:nvSpPr>
            <p:spPr>
              <a:xfrm>
                <a:off x="6139192" y="3213906"/>
                <a:ext cx="281384" cy="168896"/>
              </a:xfrm>
              <a:custGeom>
                <a:rect b="b" l="l" r="r" t="t"/>
                <a:pathLst>
                  <a:path extrusionOk="0" h="168896" w="281384">
                    <a:moveTo>
                      <a:pt x="4718" y="168897"/>
                    </a:moveTo>
                    <a:cubicBezTo>
                      <a:pt x="2337" y="168897"/>
                      <a:pt x="336" y="167183"/>
                      <a:pt x="51" y="164801"/>
                    </a:cubicBezTo>
                    <a:cubicBezTo>
                      <a:pt x="-330" y="162229"/>
                      <a:pt x="1479" y="159753"/>
                      <a:pt x="4146" y="159467"/>
                    </a:cubicBezTo>
                    <a:cubicBezTo>
                      <a:pt x="73679" y="149847"/>
                      <a:pt x="201123" y="116605"/>
                      <a:pt x="272561" y="2209"/>
                    </a:cubicBezTo>
                    <a:cubicBezTo>
                      <a:pt x="273990" y="19"/>
                      <a:pt x="276942" y="-648"/>
                      <a:pt x="279133" y="686"/>
                    </a:cubicBezTo>
                    <a:cubicBezTo>
                      <a:pt x="281324" y="2114"/>
                      <a:pt x="282086" y="4972"/>
                      <a:pt x="280657" y="7258"/>
                    </a:cubicBezTo>
                    <a:cubicBezTo>
                      <a:pt x="207219" y="124987"/>
                      <a:pt x="76727" y="159086"/>
                      <a:pt x="5480" y="168897"/>
                    </a:cubicBezTo>
                    <a:cubicBezTo>
                      <a:pt x="5289" y="168897"/>
                      <a:pt x="5004" y="168897"/>
                      <a:pt x="4813" y="1688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8"/>
              <p:cNvSpPr/>
              <p:nvPr/>
            </p:nvSpPr>
            <p:spPr>
              <a:xfrm>
                <a:off x="6077708" y="3376203"/>
                <a:ext cx="44593" cy="10980"/>
              </a:xfrm>
              <a:custGeom>
                <a:rect b="b" l="l" r="r" t="t"/>
                <a:pathLst>
                  <a:path extrusionOk="0" h="10980" w="44593">
                    <a:moveTo>
                      <a:pt x="8576" y="10981"/>
                    </a:moveTo>
                    <a:cubicBezTo>
                      <a:pt x="6099" y="10981"/>
                      <a:pt x="4766" y="10981"/>
                      <a:pt x="4575" y="10981"/>
                    </a:cubicBezTo>
                    <a:cubicBezTo>
                      <a:pt x="1908" y="10981"/>
                      <a:pt x="-92" y="8695"/>
                      <a:pt x="3" y="6028"/>
                    </a:cubicBezTo>
                    <a:cubicBezTo>
                      <a:pt x="3" y="3361"/>
                      <a:pt x="2385" y="1361"/>
                      <a:pt x="4861" y="1456"/>
                    </a:cubicBezTo>
                    <a:cubicBezTo>
                      <a:pt x="5051" y="1456"/>
                      <a:pt x="18291" y="1837"/>
                      <a:pt x="39437" y="27"/>
                    </a:cubicBezTo>
                    <a:cubicBezTo>
                      <a:pt x="42009" y="-259"/>
                      <a:pt x="44390" y="1742"/>
                      <a:pt x="44580" y="4409"/>
                    </a:cubicBezTo>
                    <a:cubicBezTo>
                      <a:pt x="44771" y="6980"/>
                      <a:pt x="42866" y="9362"/>
                      <a:pt x="40199" y="9552"/>
                    </a:cubicBezTo>
                    <a:cubicBezTo>
                      <a:pt x="25054" y="10790"/>
                      <a:pt x="14005" y="10981"/>
                      <a:pt x="8481" y="109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8"/>
              <p:cNvSpPr/>
              <p:nvPr/>
            </p:nvSpPr>
            <p:spPr>
              <a:xfrm>
                <a:off x="5522213" y="3593400"/>
                <a:ext cx="1146429" cy="380714"/>
              </a:xfrm>
              <a:custGeom>
                <a:rect b="b" l="l" r="r" t="t"/>
                <a:pathLst>
                  <a:path extrusionOk="0" h="380714" w="1146429">
                    <a:moveTo>
                      <a:pt x="1146429" y="235172"/>
                    </a:moveTo>
                    <a:cubicBezTo>
                      <a:pt x="1133475" y="143828"/>
                      <a:pt x="1104995" y="65818"/>
                      <a:pt x="1071277" y="1429"/>
                    </a:cubicBezTo>
                    <a:cubicBezTo>
                      <a:pt x="993362" y="42577"/>
                      <a:pt x="834771" y="102870"/>
                      <a:pt x="574739" y="102870"/>
                    </a:cubicBezTo>
                    <a:cubicBezTo>
                      <a:pt x="314706" y="102870"/>
                      <a:pt x="152495" y="41148"/>
                      <a:pt x="75533" y="0"/>
                    </a:cubicBezTo>
                    <a:cubicBezTo>
                      <a:pt x="41815" y="64103"/>
                      <a:pt x="13240" y="141637"/>
                      <a:pt x="0" y="232505"/>
                    </a:cubicBezTo>
                    <a:cubicBezTo>
                      <a:pt x="92678" y="315468"/>
                      <a:pt x="310801" y="380714"/>
                      <a:pt x="574739" y="380714"/>
                    </a:cubicBezTo>
                    <a:cubicBezTo>
                      <a:pt x="838676" y="380714"/>
                      <a:pt x="1052132" y="316897"/>
                      <a:pt x="1146429" y="235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8"/>
              <p:cNvSpPr/>
              <p:nvPr/>
            </p:nvSpPr>
            <p:spPr>
              <a:xfrm>
                <a:off x="5954362" y="4684394"/>
                <a:ext cx="290226" cy="196881"/>
              </a:xfrm>
              <a:custGeom>
                <a:rect b="b" l="l" r="r" t="t"/>
                <a:pathLst>
                  <a:path extrusionOk="0" h="196881" w="290226">
                    <a:moveTo>
                      <a:pt x="134207" y="19621"/>
                    </a:moveTo>
                    <a:cubicBezTo>
                      <a:pt x="84868" y="19621"/>
                      <a:pt x="40100" y="14097"/>
                      <a:pt x="0" y="5334"/>
                    </a:cubicBezTo>
                    <a:cubicBezTo>
                      <a:pt x="107728" y="74676"/>
                      <a:pt x="136398" y="196882"/>
                      <a:pt x="140779" y="196882"/>
                    </a:cubicBezTo>
                    <a:cubicBezTo>
                      <a:pt x="145161" y="196882"/>
                      <a:pt x="175450" y="68199"/>
                      <a:pt x="290227" y="0"/>
                    </a:cubicBezTo>
                    <a:cubicBezTo>
                      <a:pt x="244697" y="11906"/>
                      <a:pt x="192786" y="19621"/>
                      <a:pt x="134207" y="19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8"/>
              <p:cNvSpPr/>
              <p:nvPr/>
            </p:nvSpPr>
            <p:spPr>
              <a:xfrm>
                <a:off x="5521737" y="4046124"/>
                <a:ext cx="1146714" cy="436816"/>
              </a:xfrm>
              <a:custGeom>
                <a:rect b="b" l="l" r="r" t="t"/>
                <a:pathLst>
                  <a:path extrusionOk="0" h="436816" w="1146714">
                    <a:moveTo>
                      <a:pt x="575215" y="136779"/>
                    </a:moveTo>
                    <a:cubicBezTo>
                      <a:pt x="252984" y="136779"/>
                      <a:pt x="59912" y="36671"/>
                      <a:pt x="0" y="0"/>
                    </a:cubicBezTo>
                    <a:cubicBezTo>
                      <a:pt x="17812" y="132683"/>
                      <a:pt x="67056" y="259080"/>
                      <a:pt x="139065" y="368237"/>
                    </a:cubicBezTo>
                    <a:cubicBezTo>
                      <a:pt x="257746" y="409861"/>
                      <a:pt x="412242" y="436817"/>
                      <a:pt x="575215" y="436817"/>
                    </a:cubicBezTo>
                    <a:cubicBezTo>
                      <a:pt x="738188" y="436817"/>
                      <a:pt x="888778" y="410623"/>
                      <a:pt x="1006888" y="369856"/>
                    </a:cubicBezTo>
                    <a:cubicBezTo>
                      <a:pt x="1078992" y="260985"/>
                      <a:pt x="1128522" y="134779"/>
                      <a:pt x="1146715" y="2286"/>
                    </a:cubicBezTo>
                    <a:cubicBezTo>
                      <a:pt x="1082897" y="40577"/>
                      <a:pt x="891254" y="136779"/>
                      <a:pt x="575215" y="1367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8"/>
              <p:cNvSpPr/>
              <p:nvPr/>
            </p:nvSpPr>
            <p:spPr>
              <a:xfrm>
                <a:off x="5703057" y="3549026"/>
                <a:ext cx="21168" cy="37230"/>
              </a:xfrm>
              <a:custGeom>
                <a:rect b="b" l="l" r="r" t="t"/>
                <a:pathLst>
                  <a:path extrusionOk="0" h="37230" w="21168">
                    <a:moveTo>
                      <a:pt x="4798" y="37135"/>
                    </a:moveTo>
                    <a:cubicBezTo>
                      <a:pt x="4226" y="37135"/>
                      <a:pt x="3655" y="37135"/>
                      <a:pt x="3084" y="36849"/>
                    </a:cubicBezTo>
                    <a:cubicBezTo>
                      <a:pt x="607" y="35897"/>
                      <a:pt x="-631" y="33135"/>
                      <a:pt x="321" y="30753"/>
                    </a:cubicBezTo>
                    <a:cubicBezTo>
                      <a:pt x="3845" y="21514"/>
                      <a:pt x="7751" y="12084"/>
                      <a:pt x="12132" y="2750"/>
                    </a:cubicBezTo>
                    <a:cubicBezTo>
                      <a:pt x="13275" y="369"/>
                      <a:pt x="16037" y="-679"/>
                      <a:pt x="18419" y="464"/>
                    </a:cubicBezTo>
                    <a:cubicBezTo>
                      <a:pt x="20800" y="1607"/>
                      <a:pt x="21848" y="4369"/>
                      <a:pt x="20705" y="6846"/>
                    </a:cubicBezTo>
                    <a:cubicBezTo>
                      <a:pt x="16418" y="15894"/>
                      <a:pt x="12609" y="25134"/>
                      <a:pt x="9180" y="34182"/>
                    </a:cubicBezTo>
                    <a:cubicBezTo>
                      <a:pt x="8417" y="36087"/>
                      <a:pt x="6608" y="37230"/>
                      <a:pt x="4703" y="37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8"/>
              <p:cNvSpPr/>
              <p:nvPr/>
            </p:nvSpPr>
            <p:spPr>
              <a:xfrm>
                <a:off x="5724264" y="3396805"/>
                <a:ext cx="115702" cy="142779"/>
              </a:xfrm>
              <a:custGeom>
                <a:rect b="b" l="l" r="r" t="t"/>
                <a:pathLst>
                  <a:path extrusionOk="0" h="142779" w="115702">
                    <a:moveTo>
                      <a:pt x="4737" y="142779"/>
                    </a:moveTo>
                    <a:cubicBezTo>
                      <a:pt x="3975" y="142779"/>
                      <a:pt x="3213" y="142589"/>
                      <a:pt x="2546" y="142208"/>
                    </a:cubicBezTo>
                    <a:cubicBezTo>
                      <a:pt x="260" y="140970"/>
                      <a:pt x="-692" y="138112"/>
                      <a:pt x="546" y="135731"/>
                    </a:cubicBezTo>
                    <a:cubicBezTo>
                      <a:pt x="44647" y="52768"/>
                      <a:pt x="107417" y="1524"/>
                      <a:pt x="107988" y="1047"/>
                    </a:cubicBezTo>
                    <a:cubicBezTo>
                      <a:pt x="109988" y="-572"/>
                      <a:pt x="113036" y="-286"/>
                      <a:pt x="114656" y="1714"/>
                    </a:cubicBezTo>
                    <a:cubicBezTo>
                      <a:pt x="116275" y="3714"/>
                      <a:pt x="115989" y="6762"/>
                      <a:pt x="113989" y="8382"/>
                    </a:cubicBezTo>
                    <a:cubicBezTo>
                      <a:pt x="113417" y="8858"/>
                      <a:pt x="52076" y="58959"/>
                      <a:pt x="8928" y="140112"/>
                    </a:cubicBezTo>
                    <a:cubicBezTo>
                      <a:pt x="8071" y="141732"/>
                      <a:pt x="6452" y="142684"/>
                      <a:pt x="4737" y="1426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8"/>
              <p:cNvSpPr/>
              <p:nvPr/>
            </p:nvSpPr>
            <p:spPr>
              <a:xfrm>
                <a:off x="6151460" y="4648530"/>
                <a:ext cx="38219" cy="20242"/>
              </a:xfrm>
              <a:custGeom>
                <a:rect b="b" l="l" r="r" t="t"/>
                <a:pathLst>
                  <a:path extrusionOk="0" h="20242" w="38219">
                    <a:moveTo>
                      <a:pt x="4737" y="20243"/>
                    </a:moveTo>
                    <a:cubicBezTo>
                      <a:pt x="2737" y="20243"/>
                      <a:pt x="927" y="19005"/>
                      <a:pt x="260" y="17004"/>
                    </a:cubicBezTo>
                    <a:cubicBezTo>
                      <a:pt x="-597" y="14528"/>
                      <a:pt x="736" y="11765"/>
                      <a:pt x="3213" y="11004"/>
                    </a:cubicBezTo>
                    <a:cubicBezTo>
                      <a:pt x="12738" y="7765"/>
                      <a:pt x="22263" y="4146"/>
                      <a:pt x="31692" y="336"/>
                    </a:cubicBezTo>
                    <a:cubicBezTo>
                      <a:pt x="34169" y="-617"/>
                      <a:pt x="36931" y="526"/>
                      <a:pt x="37884" y="2907"/>
                    </a:cubicBezTo>
                    <a:cubicBezTo>
                      <a:pt x="38836" y="5384"/>
                      <a:pt x="37693" y="8146"/>
                      <a:pt x="35312" y="9098"/>
                    </a:cubicBezTo>
                    <a:cubicBezTo>
                      <a:pt x="25692" y="13004"/>
                      <a:pt x="15976" y="16719"/>
                      <a:pt x="6261" y="19957"/>
                    </a:cubicBezTo>
                    <a:cubicBezTo>
                      <a:pt x="5784" y="20147"/>
                      <a:pt x="5213" y="20243"/>
                      <a:pt x="4737" y="20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8"/>
              <p:cNvSpPr/>
              <p:nvPr/>
            </p:nvSpPr>
            <p:spPr>
              <a:xfrm>
                <a:off x="6205168" y="4492525"/>
                <a:ext cx="186427" cy="154340"/>
              </a:xfrm>
              <a:custGeom>
                <a:rect b="b" l="l" r="r" t="t"/>
                <a:pathLst>
                  <a:path extrusionOk="0" h="154340" w="186427">
                    <a:moveTo>
                      <a:pt x="4750" y="154341"/>
                    </a:moveTo>
                    <a:cubicBezTo>
                      <a:pt x="2940" y="154341"/>
                      <a:pt x="1226" y="153388"/>
                      <a:pt x="464" y="151674"/>
                    </a:cubicBezTo>
                    <a:cubicBezTo>
                      <a:pt x="-679" y="149293"/>
                      <a:pt x="369" y="146435"/>
                      <a:pt x="2750" y="145292"/>
                    </a:cubicBezTo>
                    <a:cubicBezTo>
                      <a:pt x="97333" y="100144"/>
                      <a:pt x="153054" y="36136"/>
                      <a:pt x="177819" y="1941"/>
                    </a:cubicBezTo>
                    <a:cubicBezTo>
                      <a:pt x="179343" y="-154"/>
                      <a:pt x="182391" y="-631"/>
                      <a:pt x="184487" y="893"/>
                    </a:cubicBezTo>
                    <a:cubicBezTo>
                      <a:pt x="186582" y="2417"/>
                      <a:pt x="187059" y="5370"/>
                      <a:pt x="185535" y="7561"/>
                    </a:cubicBezTo>
                    <a:cubicBezTo>
                      <a:pt x="160198" y="42422"/>
                      <a:pt x="103429" y="107764"/>
                      <a:pt x="6941" y="153865"/>
                    </a:cubicBezTo>
                    <a:cubicBezTo>
                      <a:pt x="6274" y="154150"/>
                      <a:pt x="5607" y="154341"/>
                      <a:pt x="4845" y="154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72" name="Google Shape;3172;p8"/>
              <p:cNvGrpSpPr/>
              <p:nvPr/>
            </p:nvGrpSpPr>
            <p:grpSpPr>
              <a:xfrm>
                <a:off x="4049724" y="2243755"/>
                <a:ext cx="1665894" cy="745379"/>
                <a:chOff x="4049724" y="2243755"/>
                <a:chExt cx="1665894" cy="745379"/>
              </a:xfrm>
            </p:grpSpPr>
            <p:sp>
              <p:nvSpPr>
                <p:cNvPr id="3173" name="Google Shape;3173;p8"/>
                <p:cNvSpPr/>
                <p:nvPr/>
              </p:nvSpPr>
              <p:spPr>
                <a:xfrm>
                  <a:off x="5044116" y="2414444"/>
                  <a:ext cx="671502" cy="457152"/>
                </a:xfrm>
                <a:custGeom>
                  <a:rect b="b" l="l" r="r" t="t"/>
                  <a:pathLst>
                    <a:path extrusionOk="0" h="457152" w="671502">
                      <a:moveTo>
                        <a:pt x="666882" y="457152"/>
                      </a:moveTo>
                      <a:cubicBezTo>
                        <a:pt x="666311" y="457152"/>
                        <a:pt x="665644" y="457057"/>
                        <a:pt x="665072" y="456771"/>
                      </a:cubicBezTo>
                      <a:cubicBezTo>
                        <a:pt x="640974" y="446961"/>
                        <a:pt x="73856" y="215694"/>
                        <a:pt x="14801" y="112347"/>
                      </a:cubicBezTo>
                      <a:cubicBezTo>
                        <a:pt x="-2344" y="82248"/>
                        <a:pt x="-4630" y="57293"/>
                        <a:pt x="8133" y="38148"/>
                      </a:cubicBezTo>
                      <a:cubicBezTo>
                        <a:pt x="34898" y="-1953"/>
                        <a:pt x="118814" y="-2905"/>
                        <a:pt x="159390" y="2143"/>
                      </a:cubicBezTo>
                      <a:cubicBezTo>
                        <a:pt x="161962" y="2429"/>
                        <a:pt x="163867" y="4810"/>
                        <a:pt x="163486" y="7477"/>
                      </a:cubicBezTo>
                      <a:cubicBezTo>
                        <a:pt x="163200" y="10049"/>
                        <a:pt x="160724" y="11859"/>
                        <a:pt x="158152" y="11573"/>
                      </a:cubicBezTo>
                      <a:cubicBezTo>
                        <a:pt x="113289" y="5953"/>
                        <a:pt x="38327" y="9858"/>
                        <a:pt x="15944" y="43386"/>
                      </a:cubicBezTo>
                      <a:cubicBezTo>
                        <a:pt x="5371" y="59293"/>
                        <a:pt x="7752" y="80820"/>
                        <a:pt x="22992" y="107585"/>
                      </a:cubicBezTo>
                      <a:cubicBezTo>
                        <a:pt x="80428" y="208074"/>
                        <a:pt x="662691" y="445532"/>
                        <a:pt x="668501" y="447913"/>
                      </a:cubicBezTo>
                      <a:cubicBezTo>
                        <a:pt x="670978" y="448866"/>
                        <a:pt x="672121" y="451723"/>
                        <a:pt x="671168" y="454104"/>
                      </a:cubicBezTo>
                      <a:cubicBezTo>
                        <a:pt x="670406" y="455914"/>
                        <a:pt x="668597" y="457057"/>
                        <a:pt x="666787" y="4570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4" name="Google Shape;3174;p8"/>
                <p:cNvSpPr/>
                <p:nvPr/>
              </p:nvSpPr>
              <p:spPr>
                <a:xfrm>
                  <a:off x="4538248" y="2243755"/>
                  <a:ext cx="516099" cy="228076"/>
                </a:xfrm>
                <a:custGeom>
                  <a:rect b="b" l="l" r="r" t="t"/>
                  <a:pathLst>
                    <a:path extrusionOk="0" h="228076" w="516099">
                      <a:moveTo>
                        <a:pt x="511334" y="227982"/>
                      </a:moveTo>
                      <a:lnTo>
                        <a:pt x="511334" y="227982"/>
                      </a:lnTo>
                      <a:cubicBezTo>
                        <a:pt x="460280" y="227125"/>
                        <a:pt x="12605" y="217504"/>
                        <a:pt x="1175" y="156544"/>
                      </a:cubicBezTo>
                      <a:cubicBezTo>
                        <a:pt x="-10731" y="92822"/>
                        <a:pt x="70898" y="14812"/>
                        <a:pt x="107189" y="334"/>
                      </a:cubicBezTo>
                      <a:cubicBezTo>
                        <a:pt x="109570" y="-618"/>
                        <a:pt x="112427" y="525"/>
                        <a:pt x="113380" y="3001"/>
                      </a:cubicBezTo>
                      <a:cubicBezTo>
                        <a:pt x="114332" y="5478"/>
                        <a:pt x="113189" y="8240"/>
                        <a:pt x="110713" y="9193"/>
                      </a:cubicBezTo>
                      <a:cubicBezTo>
                        <a:pt x="75375" y="23290"/>
                        <a:pt x="-63" y="98061"/>
                        <a:pt x="10510" y="154830"/>
                      </a:cubicBezTo>
                      <a:cubicBezTo>
                        <a:pt x="18035" y="194930"/>
                        <a:pt x="321787" y="215218"/>
                        <a:pt x="511430" y="218552"/>
                      </a:cubicBezTo>
                      <a:cubicBezTo>
                        <a:pt x="514097" y="218552"/>
                        <a:pt x="516192" y="220743"/>
                        <a:pt x="516097" y="223410"/>
                      </a:cubicBezTo>
                      <a:cubicBezTo>
                        <a:pt x="516097" y="225982"/>
                        <a:pt x="513906" y="228077"/>
                        <a:pt x="511334" y="2280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5" name="Google Shape;3175;p8"/>
                <p:cNvSpPr/>
                <p:nvPr/>
              </p:nvSpPr>
              <p:spPr>
                <a:xfrm>
                  <a:off x="4178602" y="2356798"/>
                  <a:ext cx="373229" cy="66456"/>
                </a:xfrm>
                <a:custGeom>
                  <a:rect b="b" l="l" r="r" t="t"/>
                  <a:pathLst>
                    <a:path extrusionOk="0" h="66456" w="373229">
                      <a:moveTo>
                        <a:pt x="139651" y="66361"/>
                      </a:moveTo>
                      <a:cubicBezTo>
                        <a:pt x="92503" y="66361"/>
                        <a:pt x="44497" y="57313"/>
                        <a:pt x="2301" y="31976"/>
                      </a:cubicBezTo>
                      <a:cubicBezTo>
                        <a:pt x="15" y="30643"/>
                        <a:pt x="-652" y="27690"/>
                        <a:pt x="682" y="25404"/>
                      </a:cubicBezTo>
                      <a:cubicBezTo>
                        <a:pt x="2015" y="23118"/>
                        <a:pt x="4968" y="22451"/>
                        <a:pt x="7254" y="23785"/>
                      </a:cubicBezTo>
                      <a:cubicBezTo>
                        <a:pt x="150510" y="109700"/>
                        <a:pt x="364251" y="1591"/>
                        <a:pt x="366346" y="544"/>
                      </a:cubicBezTo>
                      <a:cubicBezTo>
                        <a:pt x="368728" y="-695"/>
                        <a:pt x="371585" y="258"/>
                        <a:pt x="372728" y="2639"/>
                      </a:cubicBezTo>
                      <a:cubicBezTo>
                        <a:pt x="373871" y="5020"/>
                        <a:pt x="373014" y="7878"/>
                        <a:pt x="370633" y="9021"/>
                      </a:cubicBezTo>
                      <a:cubicBezTo>
                        <a:pt x="369109" y="9783"/>
                        <a:pt x="257285" y="66457"/>
                        <a:pt x="139651" y="664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6" name="Google Shape;3176;p8"/>
                <p:cNvSpPr/>
                <p:nvPr/>
              </p:nvSpPr>
              <p:spPr>
                <a:xfrm>
                  <a:off x="4049724" y="2397856"/>
                  <a:ext cx="496143" cy="279334"/>
                </a:xfrm>
                <a:custGeom>
                  <a:rect b="b" l="l" r="r" t="t"/>
                  <a:pathLst>
                    <a:path extrusionOk="0" h="279334" w="496143">
                      <a:moveTo>
                        <a:pt x="46120" y="279239"/>
                      </a:moveTo>
                      <a:cubicBezTo>
                        <a:pt x="31738" y="279239"/>
                        <a:pt x="17545" y="277811"/>
                        <a:pt x="3734" y="274858"/>
                      </a:cubicBezTo>
                      <a:cubicBezTo>
                        <a:pt x="1162" y="274286"/>
                        <a:pt x="-457" y="271810"/>
                        <a:pt x="115" y="269238"/>
                      </a:cubicBezTo>
                      <a:cubicBezTo>
                        <a:pt x="686" y="266666"/>
                        <a:pt x="3163" y="265047"/>
                        <a:pt x="5734" y="265619"/>
                      </a:cubicBezTo>
                      <a:cubicBezTo>
                        <a:pt x="197092" y="306576"/>
                        <a:pt x="458648" y="32828"/>
                        <a:pt x="487890" y="1490"/>
                      </a:cubicBezTo>
                      <a:cubicBezTo>
                        <a:pt x="489700" y="-415"/>
                        <a:pt x="492652" y="-510"/>
                        <a:pt x="494653" y="1300"/>
                      </a:cubicBezTo>
                      <a:cubicBezTo>
                        <a:pt x="496558" y="3110"/>
                        <a:pt x="496653" y="6062"/>
                        <a:pt x="494843" y="8063"/>
                      </a:cubicBezTo>
                      <a:cubicBezTo>
                        <a:pt x="467316" y="37590"/>
                        <a:pt x="236430" y="279335"/>
                        <a:pt x="46120" y="2793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7" name="Google Shape;3177;p8"/>
                <p:cNvSpPr/>
                <p:nvPr/>
              </p:nvSpPr>
              <p:spPr>
                <a:xfrm>
                  <a:off x="4484051" y="2449701"/>
                  <a:ext cx="646047" cy="248539"/>
                </a:xfrm>
                <a:custGeom>
                  <a:rect b="b" l="l" r="r" t="t"/>
                  <a:pathLst>
                    <a:path extrusionOk="0" h="248539" w="646047">
                      <a:moveTo>
                        <a:pt x="519907" y="248539"/>
                      </a:moveTo>
                      <a:cubicBezTo>
                        <a:pt x="500761" y="248539"/>
                        <a:pt x="478568" y="246444"/>
                        <a:pt x="452946" y="241396"/>
                      </a:cubicBezTo>
                      <a:cubicBezTo>
                        <a:pt x="292164" y="209963"/>
                        <a:pt x="85281" y="102998"/>
                        <a:pt x="1175" y="7938"/>
                      </a:cubicBezTo>
                      <a:cubicBezTo>
                        <a:pt x="-539" y="5938"/>
                        <a:pt x="-349" y="2985"/>
                        <a:pt x="1556" y="1175"/>
                      </a:cubicBezTo>
                      <a:cubicBezTo>
                        <a:pt x="3557" y="-539"/>
                        <a:pt x="6509" y="-349"/>
                        <a:pt x="8319" y="1556"/>
                      </a:cubicBezTo>
                      <a:cubicBezTo>
                        <a:pt x="89853" y="93663"/>
                        <a:pt x="298451" y="201391"/>
                        <a:pt x="454756" y="231966"/>
                      </a:cubicBezTo>
                      <a:cubicBezTo>
                        <a:pt x="563341" y="253207"/>
                        <a:pt x="606299" y="221108"/>
                        <a:pt x="622301" y="200152"/>
                      </a:cubicBezTo>
                      <a:cubicBezTo>
                        <a:pt x="638207" y="179293"/>
                        <a:pt x="641065" y="151004"/>
                        <a:pt x="629635" y="128048"/>
                      </a:cubicBezTo>
                      <a:cubicBezTo>
                        <a:pt x="628492" y="125667"/>
                        <a:pt x="629444" y="122810"/>
                        <a:pt x="631730" y="121666"/>
                      </a:cubicBezTo>
                      <a:cubicBezTo>
                        <a:pt x="634112" y="120524"/>
                        <a:pt x="636969" y="121476"/>
                        <a:pt x="638112" y="123762"/>
                      </a:cubicBezTo>
                      <a:cubicBezTo>
                        <a:pt x="651161" y="149860"/>
                        <a:pt x="647923" y="182055"/>
                        <a:pt x="629825" y="205868"/>
                      </a:cubicBezTo>
                      <a:cubicBezTo>
                        <a:pt x="616395" y="223489"/>
                        <a:pt x="585725" y="248444"/>
                        <a:pt x="519811" y="2484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8" name="Google Shape;3178;p8"/>
                <p:cNvSpPr/>
                <p:nvPr/>
              </p:nvSpPr>
              <p:spPr>
                <a:xfrm>
                  <a:off x="4336860" y="2571306"/>
                  <a:ext cx="554310" cy="190656"/>
                </a:xfrm>
                <a:custGeom>
                  <a:rect b="b" l="l" r="r" t="t"/>
                  <a:pathLst>
                    <a:path extrusionOk="0" h="190656" w="554310">
                      <a:moveTo>
                        <a:pt x="403255" y="190657"/>
                      </a:moveTo>
                      <a:cubicBezTo>
                        <a:pt x="303147" y="190657"/>
                        <a:pt x="80834" y="91216"/>
                        <a:pt x="1300" y="8063"/>
                      </a:cubicBezTo>
                      <a:cubicBezTo>
                        <a:pt x="-510" y="6158"/>
                        <a:pt x="-415" y="3110"/>
                        <a:pt x="1490" y="1300"/>
                      </a:cubicBezTo>
                      <a:cubicBezTo>
                        <a:pt x="3395" y="-510"/>
                        <a:pt x="6443" y="-415"/>
                        <a:pt x="8253" y="1490"/>
                      </a:cubicBezTo>
                      <a:cubicBezTo>
                        <a:pt x="90454" y="87501"/>
                        <a:pt x="326960" y="191228"/>
                        <a:pt x="416495" y="180465"/>
                      </a:cubicBezTo>
                      <a:cubicBezTo>
                        <a:pt x="504887" y="169892"/>
                        <a:pt x="545082" y="102455"/>
                        <a:pt x="545463" y="101789"/>
                      </a:cubicBezTo>
                      <a:cubicBezTo>
                        <a:pt x="546797" y="99503"/>
                        <a:pt x="549654" y="98741"/>
                        <a:pt x="551940" y="100074"/>
                      </a:cubicBezTo>
                      <a:cubicBezTo>
                        <a:pt x="554226" y="101408"/>
                        <a:pt x="554988" y="104265"/>
                        <a:pt x="553655" y="106551"/>
                      </a:cubicBezTo>
                      <a:cubicBezTo>
                        <a:pt x="551940" y="109504"/>
                        <a:pt x="510887" y="178655"/>
                        <a:pt x="417542" y="189895"/>
                      </a:cubicBezTo>
                      <a:cubicBezTo>
                        <a:pt x="413066" y="190466"/>
                        <a:pt x="408303" y="190657"/>
                        <a:pt x="403255" y="1906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9" name="Google Shape;3179;p8"/>
                <p:cNvSpPr/>
                <p:nvPr/>
              </p:nvSpPr>
              <p:spPr>
                <a:xfrm>
                  <a:off x="4071732" y="2670718"/>
                  <a:ext cx="421776" cy="127059"/>
                </a:xfrm>
                <a:custGeom>
                  <a:rect b="b" l="l" r="r" t="t"/>
                  <a:pathLst>
                    <a:path extrusionOk="0" h="127059" w="421776">
                      <a:moveTo>
                        <a:pt x="166606" y="127059"/>
                      </a:moveTo>
                      <a:cubicBezTo>
                        <a:pt x="119934" y="127059"/>
                        <a:pt x="65927" y="119725"/>
                        <a:pt x="3443" y="101342"/>
                      </a:cubicBezTo>
                      <a:cubicBezTo>
                        <a:pt x="871" y="100580"/>
                        <a:pt x="-557" y="97913"/>
                        <a:pt x="205" y="95436"/>
                      </a:cubicBezTo>
                      <a:cubicBezTo>
                        <a:pt x="967" y="92960"/>
                        <a:pt x="3538" y="91436"/>
                        <a:pt x="6110" y="92198"/>
                      </a:cubicBezTo>
                      <a:cubicBezTo>
                        <a:pt x="311386" y="182019"/>
                        <a:pt x="411875" y="4282"/>
                        <a:pt x="412828" y="2472"/>
                      </a:cubicBezTo>
                      <a:cubicBezTo>
                        <a:pt x="414066" y="186"/>
                        <a:pt x="416923" y="-671"/>
                        <a:pt x="419305" y="567"/>
                      </a:cubicBezTo>
                      <a:cubicBezTo>
                        <a:pt x="421591" y="1806"/>
                        <a:pt x="422448" y="4663"/>
                        <a:pt x="421210" y="7044"/>
                      </a:cubicBezTo>
                      <a:cubicBezTo>
                        <a:pt x="420448" y="8568"/>
                        <a:pt x="353677" y="127059"/>
                        <a:pt x="166511" y="1270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0" name="Google Shape;3180;p8"/>
                <p:cNvSpPr/>
                <p:nvPr/>
              </p:nvSpPr>
              <p:spPr>
                <a:xfrm>
                  <a:off x="4193206" y="2743567"/>
                  <a:ext cx="228597" cy="245567"/>
                </a:xfrm>
                <a:custGeom>
                  <a:rect b="b" l="l" r="r" t="t"/>
                  <a:pathLst>
                    <a:path extrusionOk="0" h="245567" w="228597">
                      <a:moveTo>
                        <a:pt x="39513" y="245568"/>
                      </a:moveTo>
                      <a:cubicBezTo>
                        <a:pt x="27988" y="245568"/>
                        <a:pt x="16177" y="244425"/>
                        <a:pt x="3889" y="242043"/>
                      </a:cubicBezTo>
                      <a:cubicBezTo>
                        <a:pt x="1318" y="241567"/>
                        <a:pt x="-397" y="239091"/>
                        <a:pt x="79" y="236424"/>
                      </a:cubicBezTo>
                      <a:cubicBezTo>
                        <a:pt x="556" y="233852"/>
                        <a:pt x="3127" y="232233"/>
                        <a:pt x="5699" y="232614"/>
                      </a:cubicBezTo>
                      <a:cubicBezTo>
                        <a:pt x="50371" y="241186"/>
                        <a:pt x="89424" y="233280"/>
                        <a:pt x="122095" y="208992"/>
                      </a:cubicBezTo>
                      <a:cubicBezTo>
                        <a:pt x="203438" y="148508"/>
                        <a:pt x="218869" y="5728"/>
                        <a:pt x="219059" y="4299"/>
                      </a:cubicBezTo>
                      <a:cubicBezTo>
                        <a:pt x="219345" y="1728"/>
                        <a:pt x="221726" y="-177"/>
                        <a:pt x="224298" y="13"/>
                      </a:cubicBezTo>
                      <a:cubicBezTo>
                        <a:pt x="226870" y="299"/>
                        <a:pt x="228775" y="2585"/>
                        <a:pt x="228584" y="5252"/>
                      </a:cubicBezTo>
                      <a:cubicBezTo>
                        <a:pt x="228013" y="11253"/>
                        <a:pt x="212487" y="153651"/>
                        <a:pt x="127905" y="216612"/>
                      </a:cubicBezTo>
                      <a:cubicBezTo>
                        <a:pt x="102092" y="235852"/>
                        <a:pt x="72565" y="245472"/>
                        <a:pt x="39703" y="2454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1" name="Google Shape;3181;p8"/>
                <p:cNvSpPr/>
                <p:nvPr/>
              </p:nvSpPr>
              <p:spPr>
                <a:xfrm>
                  <a:off x="4945721" y="2684200"/>
                  <a:ext cx="681603" cy="202159"/>
                </a:xfrm>
                <a:custGeom>
                  <a:rect b="b" l="l" r="r" t="t"/>
                  <a:pathLst>
                    <a:path extrusionOk="0" h="202159" w="681603">
                      <a:moveTo>
                        <a:pt x="676886" y="202160"/>
                      </a:moveTo>
                      <a:cubicBezTo>
                        <a:pt x="676886" y="202160"/>
                        <a:pt x="676410" y="202160"/>
                        <a:pt x="676124" y="202160"/>
                      </a:cubicBezTo>
                      <a:cubicBezTo>
                        <a:pt x="654216" y="198826"/>
                        <a:pt x="137390" y="118435"/>
                        <a:pt x="1754" y="8421"/>
                      </a:cubicBezTo>
                      <a:cubicBezTo>
                        <a:pt x="-246" y="6802"/>
                        <a:pt x="-627" y="3754"/>
                        <a:pt x="1087" y="1754"/>
                      </a:cubicBezTo>
                      <a:cubicBezTo>
                        <a:pt x="2706" y="-246"/>
                        <a:pt x="5754" y="-627"/>
                        <a:pt x="7755" y="1087"/>
                      </a:cubicBezTo>
                      <a:cubicBezTo>
                        <a:pt x="141390" y="109482"/>
                        <a:pt x="672219" y="191968"/>
                        <a:pt x="677553" y="192730"/>
                      </a:cubicBezTo>
                      <a:cubicBezTo>
                        <a:pt x="680124" y="193111"/>
                        <a:pt x="681934" y="195588"/>
                        <a:pt x="681553" y="198159"/>
                      </a:cubicBezTo>
                      <a:cubicBezTo>
                        <a:pt x="681172" y="200541"/>
                        <a:pt x="679172" y="202160"/>
                        <a:pt x="676886" y="20216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2" name="Google Shape;3182;p8"/>
                <p:cNvSpPr/>
                <p:nvPr/>
              </p:nvSpPr>
              <p:spPr>
                <a:xfrm>
                  <a:off x="4336778" y="2920620"/>
                  <a:ext cx="362970" cy="61560"/>
                </a:xfrm>
                <a:custGeom>
                  <a:rect b="b" l="l" r="r" t="t"/>
                  <a:pathLst>
                    <a:path extrusionOk="0" h="61560" w="362970">
                      <a:moveTo>
                        <a:pt x="358189" y="61466"/>
                      </a:moveTo>
                      <a:cubicBezTo>
                        <a:pt x="355998" y="61466"/>
                        <a:pt x="353998" y="59942"/>
                        <a:pt x="353521" y="57751"/>
                      </a:cubicBezTo>
                      <a:cubicBezTo>
                        <a:pt x="339234" y="-8162"/>
                        <a:pt x="97394" y="8792"/>
                        <a:pt x="5383" y="20984"/>
                      </a:cubicBezTo>
                      <a:cubicBezTo>
                        <a:pt x="2716" y="21365"/>
                        <a:pt x="334" y="19460"/>
                        <a:pt x="49" y="16889"/>
                      </a:cubicBezTo>
                      <a:cubicBezTo>
                        <a:pt x="-332" y="14317"/>
                        <a:pt x="1573" y="11936"/>
                        <a:pt x="4144" y="11555"/>
                      </a:cubicBezTo>
                      <a:cubicBezTo>
                        <a:pt x="17956" y="9745"/>
                        <a:pt x="343711" y="-32165"/>
                        <a:pt x="362856" y="55751"/>
                      </a:cubicBezTo>
                      <a:cubicBezTo>
                        <a:pt x="363427" y="58322"/>
                        <a:pt x="361808" y="60894"/>
                        <a:pt x="359236" y="61466"/>
                      </a:cubicBezTo>
                      <a:cubicBezTo>
                        <a:pt x="358855" y="61466"/>
                        <a:pt x="358570" y="61561"/>
                        <a:pt x="358189" y="615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3" name="Google Shape;3183;p8"/>
                <p:cNvSpPr/>
                <p:nvPr/>
              </p:nvSpPr>
              <p:spPr>
                <a:xfrm>
                  <a:off x="4480544" y="2755369"/>
                  <a:ext cx="263307" cy="175091"/>
                </a:xfrm>
                <a:custGeom>
                  <a:rect b="b" l="l" r="r" t="t"/>
                  <a:pathLst>
                    <a:path extrusionOk="0" h="175091" w="263307">
                      <a:moveTo>
                        <a:pt x="4777" y="175091"/>
                      </a:moveTo>
                      <a:cubicBezTo>
                        <a:pt x="2777" y="175091"/>
                        <a:pt x="872" y="173758"/>
                        <a:pt x="205" y="171757"/>
                      </a:cubicBezTo>
                      <a:cubicBezTo>
                        <a:pt x="-557" y="169281"/>
                        <a:pt x="872" y="166614"/>
                        <a:pt x="3349" y="165852"/>
                      </a:cubicBezTo>
                      <a:cubicBezTo>
                        <a:pt x="5158" y="165280"/>
                        <a:pt x="182799" y="109845"/>
                        <a:pt x="254618" y="2117"/>
                      </a:cubicBezTo>
                      <a:cubicBezTo>
                        <a:pt x="256047" y="-74"/>
                        <a:pt x="258999" y="-645"/>
                        <a:pt x="261190" y="784"/>
                      </a:cubicBezTo>
                      <a:cubicBezTo>
                        <a:pt x="263381" y="2212"/>
                        <a:pt x="263953" y="5165"/>
                        <a:pt x="262524" y="7356"/>
                      </a:cubicBezTo>
                      <a:cubicBezTo>
                        <a:pt x="188800" y="117941"/>
                        <a:pt x="13636" y="172615"/>
                        <a:pt x="6206" y="174901"/>
                      </a:cubicBezTo>
                      <a:cubicBezTo>
                        <a:pt x="5730" y="175091"/>
                        <a:pt x="5254" y="175091"/>
                        <a:pt x="4777" y="175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4" name="Google Shape;3184;p8"/>
                <p:cNvSpPr/>
                <p:nvPr/>
              </p:nvSpPr>
              <p:spPr>
                <a:xfrm>
                  <a:off x="4701565" y="2799803"/>
                  <a:ext cx="480415" cy="90176"/>
                </a:xfrm>
                <a:custGeom>
                  <a:rect b="b" l="l" r="r" t="t"/>
                  <a:pathLst>
                    <a:path extrusionOk="0" h="90176" w="480415">
                      <a:moveTo>
                        <a:pt x="475653" y="90176"/>
                      </a:moveTo>
                      <a:lnTo>
                        <a:pt x="475462" y="90176"/>
                      </a:lnTo>
                      <a:cubicBezTo>
                        <a:pt x="223621" y="82842"/>
                        <a:pt x="5404" y="9976"/>
                        <a:pt x="3213" y="9214"/>
                      </a:cubicBezTo>
                      <a:cubicBezTo>
                        <a:pt x="736" y="8356"/>
                        <a:pt x="-597" y="5689"/>
                        <a:pt x="260" y="3213"/>
                      </a:cubicBezTo>
                      <a:cubicBezTo>
                        <a:pt x="1117" y="736"/>
                        <a:pt x="3784" y="-597"/>
                        <a:pt x="6261" y="260"/>
                      </a:cubicBezTo>
                      <a:cubicBezTo>
                        <a:pt x="8452" y="1022"/>
                        <a:pt x="225431" y="73412"/>
                        <a:pt x="475748" y="80651"/>
                      </a:cubicBezTo>
                      <a:cubicBezTo>
                        <a:pt x="478415" y="80651"/>
                        <a:pt x="480415" y="82937"/>
                        <a:pt x="480415" y="85509"/>
                      </a:cubicBezTo>
                      <a:cubicBezTo>
                        <a:pt x="480415" y="88081"/>
                        <a:pt x="478225" y="90176"/>
                        <a:pt x="475653" y="901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5" name="Google Shape;3185;p8"/>
              <p:cNvGrpSpPr/>
              <p:nvPr/>
            </p:nvGrpSpPr>
            <p:grpSpPr>
              <a:xfrm>
                <a:off x="6474758" y="2243659"/>
                <a:ext cx="1666088" cy="745570"/>
                <a:chOff x="6474758" y="2243659"/>
                <a:chExt cx="1666088" cy="745570"/>
              </a:xfrm>
            </p:grpSpPr>
            <p:sp>
              <p:nvSpPr>
                <p:cNvPr id="3186" name="Google Shape;3186;p8"/>
                <p:cNvSpPr/>
                <p:nvPr/>
              </p:nvSpPr>
              <p:spPr>
                <a:xfrm>
                  <a:off x="6474758" y="2414539"/>
                  <a:ext cx="671408" cy="457152"/>
                </a:xfrm>
                <a:custGeom>
                  <a:rect b="b" l="l" r="r" t="t"/>
                  <a:pathLst>
                    <a:path extrusionOk="0" h="457152" w="671408">
                      <a:moveTo>
                        <a:pt x="4717" y="457057"/>
                      </a:moveTo>
                      <a:cubicBezTo>
                        <a:pt x="2812" y="457057"/>
                        <a:pt x="1098" y="455914"/>
                        <a:pt x="335" y="454104"/>
                      </a:cubicBezTo>
                      <a:cubicBezTo>
                        <a:pt x="-617" y="451628"/>
                        <a:pt x="526" y="448866"/>
                        <a:pt x="2907" y="447913"/>
                      </a:cubicBezTo>
                      <a:cubicBezTo>
                        <a:pt x="8813" y="445532"/>
                        <a:pt x="591076" y="208074"/>
                        <a:pt x="648417" y="107585"/>
                      </a:cubicBezTo>
                      <a:cubicBezTo>
                        <a:pt x="663657" y="80915"/>
                        <a:pt x="666038" y="59293"/>
                        <a:pt x="655465" y="43386"/>
                      </a:cubicBezTo>
                      <a:cubicBezTo>
                        <a:pt x="633081" y="9763"/>
                        <a:pt x="558119" y="5953"/>
                        <a:pt x="513257" y="11573"/>
                      </a:cubicBezTo>
                      <a:cubicBezTo>
                        <a:pt x="510685" y="11859"/>
                        <a:pt x="508304" y="10049"/>
                        <a:pt x="507923" y="7477"/>
                      </a:cubicBezTo>
                      <a:cubicBezTo>
                        <a:pt x="507637" y="4905"/>
                        <a:pt x="509447" y="2524"/>
                        <a:pt x="512018" y="2143"/>
                      </a:cubicBezTo>
                      <a:cubicBezTo>
                        <a:pt x="552690" y="-2905"/>
                        <a:pt x="636606" y="-1953"/>
                        <a:pt x="663276" y="38148"/>
                      </a:cubicBezTo>
                      <a:cubicBezTo>
                        <a:pt x="676039" y="57293"/>
                        <a:pt x="673753" y="82248"/>
                        <a:pt x="656608" y="112347"/>
                      </a:cubicBezTo>
                      <a:cubicBezTo>
                        <a:pt x="597553" y="215694"/>
                        <a:pt x="30530" y="446961"/>
                        <a:pt x="6336" y="456771"/>
                      </a:cubicBezTo>
                      <a:cubicBezTo>
                        <a:pt x="5765" y="456962"/>
                        <a:pt x="5098" y="457152"/>
                        <a:pt x="4526" y="457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7" name="Google Shape;3187;p8"/>
                <p:cNvSpPr/>
                <p:nvPr/>
              </p:nvSpPr>
              <p:spPr>
                <a:xfrm>
                  <a:off x="7136129" y="2243659"/>
                  <a:ext cx="516096" cy="228077"/>
                </a:xfrm>
                <a:custGeom>
                  <a:rect b="b" l="l" r="r" t="t"/>
                  <a:pathLst>
                    <a:path extrusionOk="0" h="228077" w="516096">
                      <a:moveTo>
                        <a:pt x="4763" y="228077"/>
                      </a:moveTo>
                      <a:cubicBezTo>
                        <a:pt x="2191" y="228077"/>
                        <a:pt x="0" y="225982"/>
                        <a:pt x="0" y="223410"/>
                      </a:cubicBezTo>
                      <a:cubicBezTo>
                        <a:pt x="0" y="220743"/>
                        <a:pt x="2000" y="218647"/>
                        <a:pt x="4667" y="218552"/>
                      </a:cubicBezTo>
                      <a:cubicBezTo>
                        <a:pt x="194310" y="215218"/>
                        <a:pt x="498062" y="194930"/>
                        <a:pt x="505587" y="154830"/>
                      </a:cubicBezTo>
                      <a:cubicBezTo>
                        <a:pt x="516255" y="98061"/>
                        <a:pt x="440817" y="23385"/>
                        <a:pt x="405384" y="9193"/>
                      </a:cubicBezTo>
                      <a:cubicBezTo>
                        <a:pt x="402907" y="8240"/>
                        <a:pt x="401764" y="5478"/>
                        <a:pt x="402717" y="3001"/>
                      </a:cubicBezTo>
                      <a:cubicBezTo>
                        <a:pt x="403669" y="525"/>
                        <a:pt x="406432" y="-618"/>
                        <a:pt x="408908" y="334"/>
                      </a:cubicBezTo>
                      <a:cubicBezTo>
                        <a:pt x="445198" y="14812"/>
                        <a:pt x="526828" y="92917"/>
                        <a:pt x="514921" y="156544"/>
                      </a:cubicBezTo>
                      <a:cubicBezTo>
                        <a:pt x="503491" y="217504"/>
                        <a:pt x="55816" y="227125"/>
                        <a:pt x="4763" y="227982"/>
                      </a:cubicBezTo>
                      <a:lnTo>
                        <a:pt x="4763" y="22798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8" name="Google Shape;3188;p8"/>
                <p:cNvSpPr/>
                <p:nvPr/>
              </p:nvSpPr>
              <p:spPr>
                <a:xfrm>
                  <a:off x="7638643" y="2356762"/>
                  <a:ext cx="373324" cy="66397"/>
                </a:xfrm>
                <a:custGeom>
                  <a:rect b="b" l="l" r="r" t="t"/>
                  <a:pathLst>
                    <a:path extrusionOk="0" h="66397" w="373324">
                      <a:moveTo>
                        <a:pt x="233578" y="66397"/>
                      </a:moveTo>
                      <a:cubicBezTo>
                        <a:pt x="115945" y="66397"/>
                        <a:pt x="4121" y="9819"/>
                        <a:pt x="2597" y="8962"/>
                      </a:cubicBezTo>
                      <a:cubicBezTo>
                        <a:pt x="216" y="7723"/>
                        <a:pt x="-641" y="4866"/>
                        <a:pt x="502" y="2580"/>
                      </a:cubicBezTo>
                      <a:cubicBezTo>
                        <a:pt x="1645" y="294"/>
                        <a:pt x="4597" y="-659"/>
                        <a:pt x="6883" y="484"/>
                      </a:cubicBezTo>
                      <a:cubicBezTo>
                        <a:pt x="9074" y="1532"/>
                        <a:pt x="222720" y="109736"/>
                        <a:pt x="366071" y="23725"/>
                      </a:cubicBezTo>
                      <a:cubicBezTo>
                        <a:pt x="368262" y="22392"/>
                        <a:pt x="371214" y="23059"/>
                        <a:pt x="372643" y="25345"/>
                      </a:cubicBezTo>
                      <a:cubicBezTo>
                        <a:pt x="373977" y="27631"/>
                        <a:pt x="373310" y="30488"/>
                        <a:pt x="371024" y="31917"/>
                      </a:cubicBezTo>
                      <a:cubicBezTo>
                        <a:pt x="328733" y="57253"/>
                        <a:pt x="280727" y="66302"/>
                        <a:pt x="233673" y="663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9" name="Google Shape;3189;p8"/>
                <p:cNvSpPr/>
                <p:nvPr/>
              </p:nvSpPr>
              <p:spPr>
                <a:xfrm>
                  <a:off x="7644618" y="2397761"/>
                  <a:ext cx="496228" cy="279334"/>
                </a:xfrm>
                <a:custGeom>
                  <a:rect b="b" l="l" r="r" t="t"/>
                  <a:pathLst>
                    <a:path extrusionOk="0" h="279334" w="496228">
                      <a:moveTo>
                        <a:pt x="450012" y="279335"/>
                      </a:moveTo>
                      <a:cubicBezTo>
                        <a:pt x="259703" y="279335"/>
                        <a:pt x="28817" y="37590"/>
                        <a:pt x="1289" y="8063"/>
                      </a:cubicBezTo>
                      <a:cubicBezTo>
                        <a:pt x="-520" y="6158"/>
                        <a:pt x="-425" y="3110"/>
                        <a:pt x="1575" y="1300"/>
                      </a:cubicBezTo>
                      <a:cubicBezTo>
                        <a:pt x="3480" y="-510"/>
                        <a:pt x="6528" y="-415"/>
                        <a:pt x="8338" y="1490"/>
                      </a:cubicBezTo>
                      <a:cubicBezTo>
                        <a:pt x="37484" y="32828"/>
                        <a:pt x="298946" y="306576"/>
                        <a:pt x="490493" y="265619"/>
                      </a:cubicBezTo>
                      <a:cubicBezTo>
                        <a:pt x="493065" y="265047"/>
                        <a:pt x="495637" y="266666"/>
                        <a:pt x="496113" y="269238"/>
                      </a:cubicBezTo>
                      <a:cubicBezTo>
                        <a:pt x="496685" y="271810"/>
                        <a:pt x="495065" y="274382"/>
                        <a:pt x="492494" y="274858"/>
                      </a:cubicBezTo>
                      <a:cubicBezTo>
                        <a:pt x="478682" y="277811"/>
                        <a:pt x="464490" y="279239"/>
                        <a:pt x="450107" y="2792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0" name="Google Shape;3190;p8"/>
                <p:cNvSpPr/>
                <p:nvPr/>
              </p:nvSpPr>
              <p:spPr>
                <a:xfrm>
                  <a:off x="7060280" y="2449726"/>
                  <a:ext cx="646118" cy="248610"/>
                </a:xfrm>
                <a:custGeom>
                  <a:rect b="b" l="l" r="r" t="t"/>
                  <a:pathLst>
                    <a:path extrusionOk="0" h="248610" w="646118">
                      <a:moveTo>
                        <a:pt x="126236" y="248515"/>
                      </a:moveTo>
                      <a:cubicBezTo>
                        <a:pt x="60323" y="248515"/>
                        <a:pt x="29652" y="223560"/>
                        <a:pt x="16222" y="205939"/>
                      </a:cubicBezTo>
                      <a:cubicBezTo>
                        <a:pt x="-1875" y="182126"/>
                        <a:pt x="-5114" y="149932"/>
                        <a:pt x="7935" y="123833"/>
                      </a:cubicBezTo>
                      <a:cubicBezTo>
                        <a:pt x="9078" y="121452"/>
                        <a:pt x="11936" y="120595"/>
                        <a:pt x="14317" y="121738"/>
                      </a:cubicBezTo>
                      <a:cubicBezTo>
                        <a:pt x="16698" y="122881"/>
                        <a:pt x="17651" y="125738"/>
                        <a:pt x="16412" y="128119"/>
                      </a:cubicBezTo>
                      <a:cubicBezTo>
                        <a:pt x="4983" y="150979"/>
                        <a:pt x="7840" y="179269"/>
                        <a:pt x="23747" y="200224"/>
                      </a:cubicBezTo>
                      <a:cubicBezTo>
                        <a:pt x="39749" y="221274"/>
                        <a:pt x="82707" y="253373"/>
                        <a:pt x="191292" y="232037"/>
                      </a:cubicBezTo>
                      <a:cubicBezTo>
                        <a:pt x="347597" y="201462"/>
                        <a:pt x="556194" y="93829"/>
                        <a:pt x="637728" y="1627"/>
                      </a:cubicBezTo>
                      <a:cubicBezTo>
                        <a:pt x="639443" y="-373"/>
                        <a:pt x="642491" y="-563"/>
                        <a:pt x="644491" y="1246"/>
                      </a:cubicBezTo>
                      <a:cubicBezTo>
                        <a:pt x="646491" y="2961"/>
                        <a:pt x="646682" y="6009"/>
                        <a:pt x="644872" y="8009"/>
                      </a:cubicBezTo>
                      <a:cubicBezTo>
                        <a:pt x="560766" y="103069"/>
                        <a:pt x="353883" y="209939"/>
                        <a:pt x="193101" y="241467"/>
                      </a:cubicBezTo>
                      <a:cubicBezTo>
                        <a:pt x="167479" y="246515"/>
                        <a:pt x="145286" y="248611"/>
                        <a:pt x="126141" y="2486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1" name="Google Shape;3191;p8"/>
                <p:cNvSpPr/>
                <p:nvPr/>
              </p:nvSpPr>
              <p:spPr>
                <a:xfrm>
                  <a:off x="7299303" y="2571306"/>
                  <a:ext cx="554310" cy="190656"/>
                </a:xfrm>
                <a:custGeom>
                  <a:rect b="b" l="l" r="r" t="t"/>
                  <a:pathLst>
                    <a:path extrusionOk="0" h="190656" w="554310">
                      <a:moveTo>
                        <a:pt x="151056" y="190657"/>
                      </a:moveTo>
                      <a:cubicBezTo>
                        <a:pt x="145912" y="190657"/>
                        <a:pt x="141150" y="190371"/>
                        <a:pt x="136768" y="189895"/>
                      </a:cubicBezTo>
                      <a:cubicBezTo>
                        <a:pt x="43424" y="178655"/>
                        <a:pt x="2371" y="109504"/>
                        <a:pt x="656" y="106551"/>
                      </a:cubicBezTo>
                      <a:cubicBezTo>
                        <a:pt x="-677" y="104265"/>
                        <a:pt x="85" y="101408"/>
                        <a:pt x="2371" y="100074"/>
                      </a:cubicBezTo>
                      <a:cubicBezTo>
                        <a:pt x="4657" y="98741"/>
                        <a:pt x="7514" y="99503"/>
                        <a:pt x="8848" y="101789"/>
                      </a:cubicBezTo>
                      <a:cubicBezTo>
                        <a:pt x="9229" y="102455"/>
                        <a:pt x="49329" y="169797"/>
                        <a:pt x="137816" y="180465"/>
                      </a:cubicBezTo>
                      <a:cubicBezTo>
                        <a:pt x="227256" y="191228"/>
                        <a:pt x="463857" y="87501"/>
                        <a:pt x="546058" y="1490"/>
                      </a:cubicBezTo>
                      <a:cubicBezTo>
                        <a:pt x="547867" y="-415"/>
                        <a:pt x="550916" y="-510"/>
                        <a:pt x="552820" y="1300"/>
                      </a:cubicBezTo>
                      <a:cubicBezTo>
                        <a:pt x="554726" y="3110"/>
                        <a:pt x="554821" y="6158"/>
                        <a:pt x="553011" y="8063"/>
                      </a:cubicBezTo>
                      <a:cubicBezTo>
                        <a:pt x="473477" y="91216"/>
                        <a:pt x="251164" y="190657"/>
                        <a:pt x="151056" y="1906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2" name="Google Shape;3192;p8"/>
                <p:cNvSpPr/>
                <p:nvPr/>
              </p:nvSpPr>
              <p:spPr>
                <a:xfrm>
                  <a:off x="7696870" y="2670718"/>
                  <a:ext cx="421872" cy="127059"/>
                </a:xfrm>
                <a:custGeom>
                  <a:rect b="b" l="l" r="r" t="t"/>
                  <a:pathLst>
                    <a:path extrusionOk="0" h="127059" w="421872">
                      <a:moveTo>
                        <a:pt x="255266" y="127059"/>
                      </a:moveTo>
                      <a:cubicBezTo>
                        <a:pt x="68100" y="127059"/>
                        <a:pt x="1425" y="8473"/>
                        <a:pt x="567" y="7044"/>
                      </a:cubicBezTo>
                      <a:cubicBezTo>
                        <a:pt x="-671" y="4758"/>
                        <a:pt x="186" y="1806"/>
                        <a:pt x="2472" y="567"/>
                      </a:cubicBezTo>
                      <a:cubicBezTo>
                        <a:pt x="4758" y="-671"/>
                        <a:pt x="7616" y="186"/>
                        <a:pt x="8949" y="2472"/>
                      </a:cubicBezTo>
                      <a:cubicBezTo>
                        <a:pt x="9902" y="4282"/>
                        <a:pt x="110391" y="181923"/>
                        <a:pt x="415762" y="92198"/>
                      </a:cubicBezTo>
                      <a:cubicBezTo>
                        <a:pt x="418239" y="91436"/>
                        <a:pt x="420906" y="92865"/>
                        <a:pt x="421668" y="95436"/>
                      </a:cubicBezTo>
                      <a:cubicBezTo>
                        <a:pt x="422430" y="98008"/>
                        <a:pt x="421001" y="100580"/>
                        <a:pt x="418429" y="101342"/>
                      </a:cubicBezTo>
                      <a:cubicBezTo>
                        <a:pt x="356040" y="119725"/>
                        <a:pt x="301938" y="127059"/>
                        <a:pt x="255266" y="1270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3" name="Google Shape;3193;p8"/>
                <p:cNvSpPr/>
                <p:nvPr/>
              </p:nvSpPr>
              <p:spPr>
                <a:xfrm>
                  <a:off x="7768846" y="2743647"/>
                  <a:ext cx="228543" cy="245582"/>
                </a:xfrm>
                <a:custGeom>
                  <a:rect b="b" l="l" r="r" t="t"/>
                  <a:pathLst>
                    <a:path extrusionOk="0" h="245582" w="228543">
                      <a:moveTo>
                        <a:pt x="188909" y="245488"/>
                      </a:moveTo>
                      <a:cubicBezTo>
                        <a:pt x="156048" y="245488"/>
                        <a:pt x="126520" y="235867"/>
                        <a:pt x="100708" y="216627"/>
                      </a:cubicBezTo>
                      <a:cubicBezTo>
                        <a:pt x="16030" y="153667"/>
                        <a:pt x="600" y="11268"/>
                        <a:pt x="28" y="5267"/>
                      </a:cubicBezTo>
                      <a:cubicBezTo>
                        <a:pt x="-257" y="2695"/>
                        <a:pt x="1647" y="314"/>
                        <a:pt x="4314" y="28"/>
                      </a:cubicBezTo>
                      <a:cubicBezTo>
                        <a:pt x="6886" y="-257"/>
                        <a:pt x="9268" y="1648"/>
                        <a:pt x="9553" y="4315"/>
                      </a:cubicBezTo>
                      <a:cubicBezTo>
                        <a:pt x="9744" y="5743"/>
                        <a:pt x="25174" y="148618"/>
                        <a:pt x="106518" y="209007"/>
                      </a:cubicBezTo>
                      <a:cubicBezTo>
                        <a:pt x="139093" y="233200"/>
                        <a:pt x="178241" y="241201"/>
                        <a:pt x="222818" y="232629"/>
                      </a:cubicBezTo>
                      <a:cubicBezTo>
                        <a:pt x="225390" y="232153"/>
                        <a:pt x="227866" y="233867"/>
                        <a:pt x="228438" y="236439"/>
                      </a:cubicBezTo>
                      <a:cubicBezTo>
                        <a:pt x="229009" y="239011"/>
                        <a:pt x="227200" y="241487"/>
                        <a:pt x="224628" y="242059"/>
                      </a:cubicBezTo>
                      <a:cubicBezTo>
                        <a:pt x="212341" y="244440"/>
                        <a:pt x="200530" y="245583"/>
                        <a:pt x="189004" y="24558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4" name="Google Shape;3194;p8"/>
                <p:cNvSpPr/>
                <p:nvPr/>
              </p:nvSpPr>
              <p:spPr>
                <a:xfrm>
                  <a:off x="6563150" y="2684240"/>
                  <a:ext cx="681564" cy="202120"/>
                </a:xfrm>
                <a:custGeom>
                  <a:rect b="b" l="l" r="r" t="t"/>
                  <a:pathLst>
                    <a:path extrusionOk="0" h="202120" w="681564">
                      <a:moveTo>
                        <a:pt x="4718" y="202120"/>
                      </a:moveTo>
                      <a:cubicBezTo>
                        <a:pt x="2432" y="202120"/>
                        <a:pt x="336" y="200406"/>
                        <a:pt x="51" y="198120"/>
                      </a:cubicBezTo>
                      <a:cubicBezTo>
                        <a:pt x="-330" y="195548"/>
                        <a:pt x="1480" y="193071"/>
                        <a:pt x="4051" y="192690"/>
                      </a:cubicBezTo>
                      <a:cubicBezTo>
                        <a:pt x="9385" y="191833"/>
                        <a:pt x="540214" y="109347"/>
                        <a:pt x="673849" y="1047"/>
                      </a:cubicBezTo>
                      <a:cubicBezTo>
                        <a:pt x="675850" y="-572"/>
                        <a:pt x="678898" y="-286"/>
                        <a:pt x="680517" y="1714"/>
                      </a:cubicBezTo>
                      <a:cubicBezTo>
                        <a:pt x="682136" y="3714"/>
                        <a:pt x="681850" y="6762"/>
                        <a:pt x="679850" y="8382"/>
                      </a:cubicBezTo>
                      <a:cubicBezTo>
                        <a:pt x="544214" y="118395"/>
                        <a:pt x="27388" y="198691"/>
                        <a:pt x="5480" y="202120"/>
                      </a:cubicBezTo>
                      <a:cubicBezTo>
                        <a:pt x="5194" y="202120"/>
                        <a:pt x="5004" y="202120"/>
                        <a:pt x="4718" y="202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5" name="Google Shape;3195;p8"/>
                <p:cNvSpPr/>
                <p:nvPr/>
              </p:nvSpPr>
              <p:spPr>
                <a:xfrm>
                  <a:off x="7490725" y="2920525"/>
                  <a:ext cx="362970" cy="61560"/>
                </a:xfrm>
                <a:custGeom>
                  <a:rect b="b" l="l" r="r" t="t"/>
                  <a:pathLst>
                    <a:path extrusionOk="0" h="61560" w="362970">
                      <a:moveTo>
                        <a:pt x="4782" y="61561"/>
                      </a:moveTo>
                      <a:cubicBezTo>
                        <a:pt x="4782" y="61561"/>
                        <a:pt x="4115" y="61561"/>
                        <a:pt x="3734" y="61466"/>
                      </a:cubicBezTo>
                      <a:cubicBezTo>
                        <a:pt x="1162" y="60894"/>
                        <a:pt x="-457" y="58322"/>
                        <a:pt x="115" y="55751"/>
                      </a:cubicBezTo>
                      <a:cubicBezTo>
                        <a:pt x="19260" y="-32165"/>
                        <a:pt x="344920" y="9745"/>
                        <a:pt x="358826" y="11555"/>
                      </a:cubicBezTo>
                      <a:cubicBezTo>
                        <a:pt x="361398" y="11936"/>
                        <a:pt x="363303" y="14317"/>
                        <a:pt x="362922" y="16889"/>
                      </a:cubicBezTo>
                      <a:cubicBezTo>
                        <a:pt x="362541" y="19460"/>
                        <a:pt x="360160" y="21365"/>
                        <a:pt x="357588" y="20984"/>
                      </a:cubicBezTo>
                      <a:cubicBezTo>
                        <a:pt x="265576" y="8888"/>
                        <a:pt x="23832" y="-8162"/>
                        <a:pt x="9449" y="57751"/>
                      </a:cubicBezTo>
                      <a:cubicBezTo>
                        <a:pt x="8973" y="59942"/>
                        <a:pt x="6973" y="61466"/>
                        <a:pt x="4782" y="614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6" name="Google Shape;3196;p8"/>
                <p:cNvSpPr/>
                <p:nvPr/>
              </p:nvSpPr>
              <p:spPr>
                <a:xfrm>
                  <a:off x="7446622" y="2755369"/>
                  <a:ext cx="263307" cy="175091"/>
                </a:xfrm>
                <a:custGeom>
                  <a:rect b="b" l="l" r="r" t="t"/>
                  <a:pathLst>
                    <a:path extrusionOk="0" h="175091" w="263307">
                      <a:moveTo>
                        <a:pt x="258530" y="175091"/>
                      </a:moveTo>
                      <a:cubicBezTo>
                        <a:pt x="258530" y="175091"/>
                        <a:pt x="257578" y="175091"/>
                        <a:pt x="257101" y="174901"/>
                      </a:cubicBezTo>
                      <a:cubicBezTo>
                        <a:pt x="249672" y="172615"/>
                        <a:pt x="74507" y="117941"/>
                        <a:pt x="784" y="7356"/>
                      </a:cubicBezTo>
                      <a:cubicBezTo>
                        <a:pt x="-645" y="5165"/>
                        <a:pt x="-74" y="2212"/>
                        <a:pt x="2117" y="784"/>
                      </a:cubicBezTo>
                      <a:cubicBezTo>
                        <a:pt x="4308" y="-645"/>
                        <a:pt x="7261" y="-74"/>
                        <a:pt x="8689" y="2117"/>
                      </a:cubicBezTo>
                      <a:cubicBezTo>
                        <a:pt x="80508" y="109845"/>
                        <a:pt x="258149" y="165280"/>
                        <a:pt x="259959" y="165852"/>
                      </a:cubicBezTo>
                      <a:cubicBezTo>
                        <a:pt x="262435" y="166614"/>
                        <a:pt x="263864" y="169281"/>
                        <a:pt x="263102" y="171757"/>
                      </a:cubicBezTo>
                      <a:cubicBezTo>
                        <a:pt x="262435" y="173853"/>
                        <a:pt x="260626" y="175091"/>
                        <a:pt x="258530" y="175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7" name="Google Shape;3197;p8"/>
                <p:cNvSpPr/>
                <p:nvPr/>
              </p:nvSpPr>
              <p:spPr>
                <a:xfrm>
                  <a:off x="7008494" y="2799803"/>
                  <a:ext cx="480415" cy="90176"/>
                </a:xfrm>
                <a:custGeom>
                  <a:rect b="b" l="l" r="r" t="t"/>
                  <a:pathLst>
                    <a:path extrusionOk="0" h="90176" w="480415">
                      <a:moveTo>
                        <a:pt x="4763" y="90176"/>
                      </a:moveTo>
                      <a:cubicBezTo>
                        <a:pt x="2191" y="90176"/>
                        <a:pt x="95" y="88176"/>
                        <a:pt x="0" y="85509"/>
                      </a:cubicBezTo>
                      <a:cubicBezTo>
                        <a:pt x="0" y="82842"/>
                        <a:pt x="2000" y="80651"/>
                        <a:pt x="4667" y="80651"/>
                      </a:cubicBezTo>
                      <a:cubicBezTo>
                        <a:pt x="254984" y="73412"/>
                        <a:pt x="471964" y="927"/>
                        <a:pt x="474155" y="260"/>
                      </a:cubicBezTo>
                      <a:cubicBezTo>
                        <a:pt x="476631" y="-597"/>
                        <a:pt x="479393" y="736"/>
                        <a:pt x="480155" y="3213"/>
                      </a:cubicBezTo>
                      <a:cubicBezTo>
                        <a:pt x="481013" y="5689"/>
                        <a:pt x="479679" y="8452"/>
                        <a:pt x="477203" y="9214"/>
                      </a:cubicBezTo>
                      <a:cubicBezTo>
                        <a:pt x="475012" y="9976"/>
                        <a:pt x="256699" y="82842"/>
                        <a:pt x="4953" y="90176"/>
                      </a:cubicBezTo>
                      <a:lnTo>
                        <a:pt x="4858" y="9017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98" name="Google Shape;3198;p8"/>
              <p:cNvGrpSpPr/>
              <p:nvPr/>
            </p:nvGrpSpPr>
            <p:grpSpPr>
              <a:xfrm>
                <a:off x="4567688" y="2906206"/>
                <a:ext cx="1130761" cy="641093"/>
                <a:chOff x="4567688" y="2906206"/>
                <a:chExt cx="1130761" cy="641093"/>
              </a:xfrm>
            </p:grpSpPr>
            <p:sp>
              <p:nvSpPr>
                <p:cNvPr id="3199" name="Google Shape;3199;p8"/>
                <p:cNvSpPr/>
                <p:nvPr/>
              </p:nvSpPr>
              <p:spPr>
                <a:xfrm>
                  <a:off x="5014811" y="2906206"/>
                  <a:ext cx="683638" cy="114170"/>
                </a:xfrm>
                <a:custGeom>
                  <a:rect b="b" l="l" r="r" t="t"/>
                  <a:pathLst>
                    <a:path extrusionOk="0" h="114170" w="683638">
                      <a:moveTo>
                        <a:pt x="227748" y="114075"/>
                      </a:moveTo>
                      <a:cubicBezTo>
                        <a:pt x="214032" y="114075"/>
                        <a:pt x="201459" y="113504"/>
                        <a:pt x="190315" y="112171"/>
                      </a:cubicBezTo>
                      <a:cubicBezTo>
                        <a:pt x="99351" y="101693"/>
                        <a:pt x="33343" y="75785"/>
                        <a:pt x="9340" y="41114"/>
                      </a:cubicBezTo>
                      <a:cubicBezTo>
                        <a:pt x="958" y="28922"/>
                        <a:pt x="-1900" y="15968"/>
                        <a:pt x="1244" y="3585"/>
                      </a:cubicBezTo>
                      <a:cubicBezTo>
                        <a:pt x="1910" y="1014"/>
                        <a:pt x="4482" y="-510"/>
                        <a:pt x="7054" y="156"/>
                      </a:cubicBezTo>
                      <a:cubicBezTo>
                        <a:pt x="9626" y="823"/>
                        <a:pt x="11150" y="3395"/>
                        <a:pt x="10483" y="5967"/>
                      </a:cubicBezTo>
                      <a:cubicBezTo>
                        <a:pt x="8006" y="15777"/>
                        <a:pt x="10292" y="25874"/>
                        <a:pt x="17150" y="35780"/>
                      </a:cubicBezTo>
                      <a:cubicBezTo>
                        <a:pt x="39248" y="67689"/>
                        <a:pt x="104399" y="92739"/>
                        <a:pt x="191363" y="102836"/>
                      </a:cubicBezTo>
                      <a:cubicBezTo>
                        <a:pt x="322617" y="117981"/>
                        <a:pt x="674280" y="31875"/>
                        <a:pt x="677804" y="31018"/>
                      </a:cubicBezTo>
                      <a:cubicBezTo>
                        <a:pt x="680376" y="30351"/>
                        <a:pt x="682948" y="31970"/>
                        <a:pt x="683519" y="34542"/>
                      </a:cubicBezTo>
                      <a:cubicBezTo>
                        <a:pt x="684091" y="37114"/>
                        <a:pt x="682567" y="39685"/>
                        <a:pt x="679995" y="40257"/>
                      </a:cubicBezTo>
                      <a:cubicBezTo>
                        <a:pt x="666660" y="43495"/>
                        <a:pt x="378148" y="114171"/>
                        <a:pt x="227653" y="11417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0" name="Google Shape;3200;p8"/>
                <p:cNvSpPr/>
                <p:nvPr/>
              </p:nvSpPr>
              <p:spPr>
                <a:xfrm>
                  <a:off x="5036115" y="2988288"/>
                  <a:ext cx="657346" cy="160295"/>
                </a:xfrm>
                <a:custGeom>
                  <a:rect b="b" l="l" r="r" t="t"/>
                  <a:pathLst>
                    <a:path extrusionOk="0" h="160295" w="657346">
                      <a:moveTo>
                        <a:pt x="67474" y="160295"/>
                      </a:moveTo>
                      <a:cubicBezTo>
                        <a:pt x="56711" y="160295"/>
                        <a:pt x="47567" y="159724"/>
                        <a:pt x="40328" y="158485"/>
                      </a:cubicBezTo>
                      <a:cubicBezTo>
                        <a:pt x="20420" y="155152"/>
                        <a:pt x="7752" y="146293"/>
                        <a:pt x="2513" y="132196"/>
                      </a:cubicBezTo>
                      <a:cubicBezTo>
                        <a:pt x="-13870" y="87429"/>
                        <a:pt x="55091" y="5133"/>
                        <a:pt x="58044" y="1704"/>
                      </a:cubicBezTo>
                      <a:cubicBezTo>
                        <a:pt x="59759" y="-296"/>
                        <a:pt x="62807" y="-582"/>
                        <a:pt x="64712" y="1132"/>
                      </a:cubicBezTo>
                      <a:cubicBezTo>
                        <a:pt x="66712" y="2847"/>
                        <a:pt x="66998" y="5800"/>
                        <a:pt x="65283" y="7800"/>
                      </a:cubicBezTo>
                      <a:cubicBezTo>
                        <a:pt x="64616" y="8657"/>
                        <a:pt x="-3106" y="89239"/>
                        <a:pt x="11467" y="128863"/>
                      </a:cubicBezTo>
                      <a:cubicBezTo>
                        <a:pt x="15467" y="139721"/>
                        <a:pt x="25373" y="146293"/>
                        <a:pt x="41852" y="149056"/>
                      </a:cubicBezTo>
                      <a:cubicBezTo>
                        <a:pt x="129577" y="163724"/>
                        <a:pt x="508862" y="84381"/>
                        <a:pt x="650118" y="656"/>
                      </a:cubicBezTo>
                      <a:cubicBezTo>
                        <a:pt x="652404" y="-677"/>
                        <a:pt x="655262" y="85"/>
                        <a:pt x="656690" y="2371"/>
                      </a:cubicBezTo>
                      <a:cubicBezTo>
                        <a:pt x="658024" y="4657"/>
                        <a:pt x="657262" y="7514"/>
                        <a:pt x="654976" y="8943"/>
                      </a:cubicBezTo>
                      <a:cubicBezTo>
                        <a:pt x="524007" y="86572"/>
                        <a:pt x="189775" y="160295"/>
                        <a:pt x="67474" y="1602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1" name="Google Shape;3201;p8"/>
                <p:cNvSpPr/>
                <p:nvPr/>
              </p:nvSpPr>
              <p:spPr>
                <a:xfrm>
                  <a:off x="5175842" y="3080947"/>
                  <a:ext cx="481538" cy="155075"/>
                </a:xfrm>
                <a:custGeom>
                  <a:rect b="b" l="l" r="r" t="t"/>
                  <a:pathLst>
                    <a:path extrusionOk="0" h="155075" w="481538">
                      <a:moveTo>
                        <a:pt x="78242" y="155075"/>
                      </a:moveTo>
                      <a:cubicBezTo>
                        <a:pt x="71193" y="155075"/>
                        <a:pt x="65002" y="154504"/>
                        <a:pt x="59573" y="153170"/>
                      </a:cubicBezTo>
                      <a:cubicBezTo>
                        <a:pt x="31569" y="146598"/>
                        <a:pt x="13091" y="134025"/>
                        <a:pt x="4804" y="116023"/>
                      </a:cubicBezTo>
                      <a:cubicBezTo>
                        <a:pt x="-7197" y="89734"/>
                        <a:pt x="6709" y="60492"/>
                        <a:pt x="9662" y="54872"/>
                      </a:cubicBezTo>
                      <a:cubicBezTo>
                        <a:pt x="10900" y="52491"/>
                        <a:pt x="13757" y="51634"/>
                        <a:pt x="16044" y="52872"/>
                      </a:cubicBezTo>
                      <a:cubicBezTo>
                        <a:pt x="18425" y="54110"/>
                        <a:pt x="19282" y="56968"/>
                        <a:pt x="18044" y="59254"/>
                      </a:cubicBezTo>
                      <a:cubicBezTo>
                        <a:pt x="15472" y="64207"/>
                        <a:pt x="3280" y="89829"/>
                        <a:pt x="13472" y="112022"/>
                      </a:cubicBezTo>
                      <a:cubicBezTo>
                        <a:pt x="20425" y="127262"/>
                        <a:pt x="36713" y="138025"/>
                        <a:pt x="61668" y="143931"/>
                      </a:cubicBezTo>
                      <a:cubicBezTo>
                        <a:pt x="146345" y="163933"/>
                        <a:pt x="471339" y="2104"/>
                        <a:pt x="474672" y="484"/>
                      </a:cubicBezTo>
                      <a:cubicBezTo>
                        <a:pt x="477053" y="-659"/>
                        <a:pt x="479911" y="294"/>
                        <a:pt x="481054" y="2580"/>
                      </a:cubicBezTo>
                      <a:cubicBezTo>
                        <a:pt x="482197" y="4961"/>
                        <a:pt x="481245" y="7819"/>
                        <a:pt x="478958" y="8962"/>
                      </a:cubicBezTo>
                      <a:cubicBezTo>
                        <a:pt x="466290" y="15248"/>
                        <a:pt x="185398" y="155075"/>
                        <a:pt x="78242" y="1550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2" name="Google Shape;3202;p8"/>
                <p:cNvSpPr/>
                <p:nvPr/>
              </p:nvSpPr>
              <p:spPr>
                <a:xfrm>
                  <a:off x="5208916" y="3186466"/>
                  <a:ext cx="208167" cy="241485"/>
                </a:xfrm>
                <a:custGeom>
                  <a:rect b="b" l="l" r="r" t="t"/>
                  <a:pathLst>
                    <a:path extrusionOk="0" h="241485" w="208167">
                      <a:moveTo>
                        <a:pt x="4782" y="241485"/>
                      </a:moveTo>
                      <a:cubicBezTo>
                        <a:pt x="4782" y="241485"/>
                        <a:pt x="4115" y="241485"/>
                        <a:pt x="3734" y="241390"/>
                      </a:cubicBezTo>
                      <a:cubicBezTo>
                        <a:pt x="1162" y="240819"/>
                        <a:pt x="-457" y="238247"/>
                        <a:pt x="115" y="235675"/>
                      </a:cubicBezTo>
                      <a:cubicBezTo>
                        <a:pt x="25070" y="120804"/>
                        <a:pt x="193663" y="5646"/>
                        <a:pt x="200806" y="789"/>
                      </a:cubicBezTo>
                      <a:cubicBezTo>
                        <a:pt x="202997" y="-640"/>
                        <a:pt x="205950" y="-69"/>
                        <a:pt x="207379" y="2027"/>
                      </a:cubicBezTo>
                      <a:cubicBezTo>
                        <a:pt x="208807" y="4218"/>
                        <a:pt x="208236" y="7170"/>
                        <a:pt x="206140" y="8599"/>
                      </a:cubicBezTo>
                      <a:cubicBezTo>
                        <a:pt x="204426" y="9742"/>
                        <a:pt x="33547" y="126519"/>
                        <a:pt x="9449" y="237675"/>
                      </a:cubicBezTo>
                      <a:cubicBezTo>
                        <a:pt x="8973" y="239866"/>
                        <a:pt x="6973" y="241390"/>
                        <a:pt x="4782" y="2413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3" name="Google Shape;3203;p8"/>
                <p:cNvSpPr/>
                <p:nvPr/>
              </p:nvSpPr>
              <p:spPr>
                <a:xfrm>
                  <a:off x="4849913" y="3224758"/>
                  <a:ext cx="391241" cy="322541"/>
                </a:xfrm>
                <a:custGeom>
                  <a:rect b="b" l="l" r="r" t="t"/>
                  <a:pathLst>
                    <a:path extrusionOk="0" h="322541" w="391241">
                      <a:moveTo>
                        <a:pt x="5836" y="322541"/>
                      </a:moveTo>
                      <a:cubicBezTo>
                        <a:pt x="3645" y="322541"/>
                        <a:pt x="1645" y="320922"/>
                        <a:pt x="1168" y="318636"/>
                      </a:cubicBezTo>
                      <a:cubicBezTo>
                        <a:pt x="-24073" y="187191"/>
                        <a:pt x="367881" y="7930"/>
                        <a:pt x="384550" y="406"/>
                      </a:cubicBezTo>
                      <a:cubicBezTo>
                        <a:pt x="386931" y="-642"/>
                        <a:pt x="389788" y="406"/>
                        <a:pt x="390836" y="2787"/>
                      </a:cubicBezTo>
                      <a:cubicBezTo>
                        <a:pt x="391884" y="5168"/>
                        <a:pt x="390836" y="8026"/>
                        <a:pt x="388455" y="9073"/>
                      </a:cubicBezTo>
                      <a:cubicBezTo>
                        <a:pt x="384454" y="10883"/>
                        <a:pt x="-13405" y="192715"/>
                        <a:pt x="10407" y="316826"/>
                      </a:cubicBezTo>
                      <a:cubicBezTo>
                        <a:pt x="10884" y="319398"/>
                        <a:pt x="9169" y="321874"/>
                        <a:pt x="6598" y="322446"/>
                      </a:cubicBezTo>
                      <a:cubicBezTo>
                        <a:pt x="6312" y="322446"/>
                        <a:pt x="6026" y="322446"/>
                        <a:pt x="5740" y="3224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4" name="Google Shape;3204;p8"/>
                <p:cNvSpPr/>
                <p:nvPr/>
              </p:nvSpPr>
              <p:spPr>
                <a:xfrm>
                  <a:off x="4602495" y="3185842"/>
                  <a:ext cx="580802" cy="217249"/>
                </a:xfrm>
                <a:custGeom>
                  <a:rect b="b" l="l" r="r" t="t"/>
                  <a:pathLst>
                    <a:path extrusionOk="0" h="217249" w="580802">
                      <a:moveTo>
                        <a:pt x="4747" y="217249"/>
                      </a:moveTo>
                      <a:cubicBezTo>
                        <a:pt x="4747" y="217249"/>
                        <a:pt x="4175" y="217249"/>
                        <a:pt x="3889" y="217249"/>
                      </a:cubicBezTo>
                      <a:cubicBezTo>
                        <a:pt x="1318" y="216773"/>
                        <a:pt x="-397" y="214297"/>
                        <a:pt x="79" y="211725"/>
                      </a:cubicBezTo>
                      <a:cubicBezTo>
                        <a:pt x="18939" y="107712"/>
                        <a:pt x="482425" y="17224"/>
                        <a:pt x="575199" y="79"/>
                      </a:cubicBezTo>
                      <a:cubicBezTo>
                        <a:pt x="577866" y="-397"/>
                        <a:pt x="580247" y="1318"/>
                        <a:pt x="580723" y="3889"/>
                      </a:cubicBezTo>
                      <a:cubicBezTo>
                        <a:pt x="581200" y="6461"/>
                        <a:pt x="579485" y="8938"/>
                        <a:pt x="576913" y="9414"/>
                      </a:cubicBezTo>
                      <a:cubicBezTo>
                        <a:pt x="373079" y="46942"/>
                        <a:pt x="24273" y="132191"/>
                        <a:pt x="9509" y="213344"/>
                      </a:cubicBezTo>
                      <a:cubicBezTo>
                        <a:pt x="9128" y="215630"/>
                        <a:pt x="7128" y="217249"/>
                        <a:pt x="4842" y="2172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5" name="Google Shape;3205;p8"/>
                <p:cNvSpPr/>
                <p:nvPr/>
              </p:nvSpPr>
              <p:spPr>
                <a:xfrm>
                  <a:off x="4567688" y="3075336"/>
                  <a:ext cx="481703" cy="203453"/>
                </a:xfrm>
                <a:custGeom>
                  <a:rect b="b" l="l" r="r" t="t"/>
                  <a:pathLst>
                    <a:path extrusionOk="0" h="203453" w="481703">
                      <a:moveTo>
                        <a:pt x="4787" y="203454"/>
                      </a:moveTo>
                      <a:cubicBezTo>
                        <a:pt x="4120" y="203454"/>
                        <a:pt x="3454" y="203359"/>
                        <a:pt x="2787" y="202978"/>
                      </a:cubicBezTo>
                      <a:cubicBezTo>
                        <a:pt x="406" y="201835"/>
                        <a:pt x="-642" y="199073"/>
                        <a:pt x="406" y="196691"/>
                      </a:cubicBezTo>
                      <a:cubicBezTo>
                        <a:pt x="85178" y="12192"/>
                        <a:pt x="460844" y="476"/>
                        <a:pt x="476846" y="0"/>
                      </a:cubicBezTo>
                      <a:lnTo>
                        <a:pt x="476941" y="0"/>
                      </a:lnTo>
                      <a:cubicBezTo>
                        <a:pt x="479513" y="0"/>
                        <a:pt x="481609" y="2095"/>
                        <a:pt x="481704" y="4667"/>
                      </a:cubicBezTo>
                      <a:cubicBezTo>
                        <a:pt x="481704" y="7334"/>
                        <a:pt x="479704" y="9525"/>
                        <a:pt x="477037" y="9525"/>
                      </a:cubicBezTo>
                      <a:cubicBezTo>
                        <a:pt x="473227" y="9620"/>
                        <a:pt x="91274" y="21526"/>
                        <a:pt x="8978" y="200596"/>
                      </a:cubicBezTo>
                      <a:cubicBezTo>
                        <a:pt x="8216" y="202311"/>
                        <a:pt x="6406" y="203359"/>
                        <a:pt x="4692" y="2033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6" name="Google Shape;3206;p8"/>
                <p:cNvSpPr/>
                <p:nvPr/>
              </p:nvSpPr>
              <p:spPr>
                <a:xfrm>
                  <a:off x="4681964" y="2985943"/>
                  <a:ext cx="392301" cy="53293"/>
                </a:xfrm>
                <a:custGeom>
                  <a:rect b="b" l="l" r="r" t="t"/>
                  <a:pathLst>
                    <a:path extrusionOk="0" h="53293" w="392301">
                      <a:moveTo>
                        <a:pt x="293704" y="53293"/>
                      </a:moveTo>
                      <a:cubicBezTo>
                        <a:pt x="115682" y="53293"/>
                        <a:pt x="4335" y="9669"/>
                        <a:pt x="3001" y="9193"/>
                      </a:cubicBezTo>
                      <a:cubicBezTo>
                        <a:pt x="525" y="8240"/>
                        <a:pt x="-618" y="5478"/>
                        <a:pt x="334" y="3001"/>
                      </a:cubicBezTo>
                      <a:cubicBezTo>
                        <a:pt x="1287" y="525"/>
                        <a:pt x="4049" y="-618"/>
                        <a:pt x="6526" y="334"/>
                      </a:cubicBezTo>
                      <a:cubicBezTo>
                        <a:pt x="8049" y="906"/>
                        <a:pt x="157402" y="59294"/>
                        <a:pt x="387145" y="39768"/>
                      </a:cubicBezTo>
                      <a:cubicBezTo>
                        <a:pt x="389716" y="39482"/>
                        <a:pt x="392098" y="41482"/>
                        <a:pt x="392288" y="44149"/>
                      </a:cubicBezTo>
                      <a:cubicBezTo>
                        <a:pt x="392479" y="46816"/>
                        <a:pt x="390574" y="49102"/>
                        <a:pt x="387906" y="49293"/>
                      </a:cubicBezTo>
                      <a:cubicBezTo>
                        <a:pt x="354760" y="52150"/>
                        <a:pt x="323232" y="53293"/>
                        <a:pt x="293609" y="532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07" name="Google Shape;3207;p8"/>
              <p:cNvGrpSpPr/>
              <p:nvPr/>
            </p:nvGrpSpPr>
            <p:grpSpPr>
              <a:xfrm>
                <a:off x="6491929" y="2906116"/>
                <a:ext cx="1130802" cy="641279"/>
                <a:chOff x="6491929" y="2906116"/>
                <a:chExt cx="1130802" cy="641279"/>
              </a:xfrm>
            </p:grpSpPr>
            <p:sp>
              <p:nvSpPr>
                <p:cNvPr id="3208" name="Google Shape;3208;p8"/>
                <p:cNvSpPr/>
                <p:nvPr/>
              </p:nvSpPr>
              <p:spPr>
                <a:xfrm>
                  <a:off x="6491929" y="2906116"/>
                  <a:ext cx="683639" cy="114164"/>
                </a:xfrm>
                <a:custGeom>
                  <a:rect b="b" l="l" r="r" t="t"/>
                  <a:pathLst>
                    <a:path extrusionOk="0" h="114164" w="683639">
                      <a:moveTo>
                        <a:pt x="455986" y="114165"/>
                      </a:moveTo>
                      <a:cubicBezTo>
                        <a:pt x="305491" y="114165"/>
                        <a:pt x="16884" y="43489"/>
                        <a:pt x="3644" y="40251"/>
                      </a:cubicBezTo>
                      <a:cubicBezTo>
                        <a:pt x="1072" y="39584"/>
                        <a:pt x="-452" y="37012"/>
                        <a:pt x="120" y="34536"/>
                      </a:cubicBezTo>
                      <a:cubicBezTo>
                        <a:pt x="787" y="31964"/>
                        <a:pt x="3358" y="30345"/>
                        <a:pt x="5835" y="31012"/>
                      </a:cubicBezTo>
                      <a:cubicBezTo>
                        <a:pt x="9359" y="31869"/>
                        <a:pt x="361022" y="117975"/>
                        <a:pt x="492277" y="102830"/>
                      </a:cubicBezTo>
                      <a:cubicBezTo>
                        <a:pt x="579240" y="92829"/>
                        <a:pt x="644391" y="67778"/>
                        <a:pt x="666489" y="35774"/>
                      </a:cubicBezTo>
                      <a:cubicBezTo>
                        <a:pt x="673347" y="25773"/>
                        <a:pt x="675633" y="15772"/>
                        <a:pt x="673156" y="5961"/>
                      </a:cubicBezTo>
                      <a:cubicBezTo>
                        <a:pt x="672490" y="3389"/>
                        <a:pt x="674109" y="817"/>
                        <a:pt x="676585" y="151"/>
                      </a:cubicBezTo>
                      <a:cubicBezTo>
                        <a:pt x="679062" y="-516"/>
                        <a:pt x="681729" y="1103"/>
                        <a:pt x="682396" y="3580"/>
                      </a:cubicBezTo>
                      <a:cubicBezTo>
                        <a:pt x="685539" y="15962"/>
                        <a:pt x="682681" y="29011"/>
                        <a:pt x="674299" y="41108"/>
                      </a:cubicBezTo>
                      <a:cubicBezTo>
                        <a:pt x="650296" y="75779"/>
                        <a:pt x="584383" y="101687"/>
                        <a:pt x="493324" y="112165"/>
                      </a:cubicBezTo>
                      <a:cubicBezTo>
                        <a:pt x="482180" y="113403"/>
                        <a:pt x="469607" y="114070"/>
                        <a:pt x="455891" y="1140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9" name="Google Shape;3209;p8"/>
                <p:cNvSpPr/>
                <p:nvPr/>
              </p:nvSpPr>
              <p:spPr>
                <a:xfrm>
                  <a:off x="6497040" y="2988294"/>
                  <a:ext cx="657414" cy="160288"/>
                </a:xfrm>
                <a:custGeom>
                  <a:rect b="b" l="l" r="r" t="t"/>
                  <a:pathLst>
                    <a:path extrusionOk="0" h="160288" w="657414">
                      <a:moveTo>
                        <a:pt x="589845" y="160289"/>
                      </a:moveTo>
                      <a:cubicBezTo>
                        <a:pt x="467640" y="160289"/>
                        <a:pt x="133312" y="86470"/>
                        <a:pt x="2343" y="8936"/>
                      </a:cubicBezTo>
                      <a:cubicBezTo>
                        <a:pt x="57" y="7603"/>
                        <a:pt x="-705" y="4650"/>
                        <a:pt x="724" y="2364"/>
                      </a:cubicBezTo>
                      <a:cubicBezTo>
                        <a:pt x="2058" y="78"/>
                        <a:pt x="5010" y="-589"/>
                        <a:pt x="7201" y="650"/>
                      </a:cubicBezTo>
                      <a:cubicBezTo>
                        <a:pt x="148457" y="84374"/>
                        <a:pt x="527647" y="163622"/>
                        <a:pt x="615467" y="149049"/>
                      </a:cubicBezTo>
                      <a:cubicBezTo>
                        <a:pt x="631946" y="146287"/>
                        <a:pt x="641947" y="139715"/>
                        <a:pt x="645852" y="128856"/>
                      </a:cubicBezTo>
                      <a:cubicBezTo>
                        <a:pt x="660425" y="89232"/>
                        <a:pt x="592703" y="8555"/>
                        <a:pt x="592036" y="7793"/>
                      </a:cubicBezTo>
                      <a:cubicBezTo>
                        <a:pt x="590321" y="5793"/>
                        <a:pt x="590607" y="2745"/>
                        <a:pt x="592608" y="1126"/>
                      </a:cubicBezTo>
                      <a:cubicBezTo>
                        <a:pt x="594608" y="-589"/>
                        <a:pt x="597656" y="-303"/>
                        <a:pt x="599370" y="1697"/>
                      </a:cubicBezTo>
                      <a:cubicBezTo>
                        <a:pt x="602323" y="5222"/>
                        <a:pt x="671284" y="87422"/>
                        <a:pt x="654901" y="132190"/>
                      </a:cubicBezTo>
                      <a:cubicBezTo>
                        <a:pt x="649758" y="146287"/>
                        <a:pt x="636994" y="155145"/>
                        <a:pt x="617087" y="158479"/>
                      </a:cubicBezTo>
                      <a:cubicBezTo>
                        <a:pt x="609848" y="159717"/>
                        <a:pt x="600704" y="160289"/>
                        <a:pt x="589941" y="1602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0" name="Google Shape;3210;p8"/>
                <p:cNvSpPr/>
                <p:nvPr/>
              </p:nvSpPr>
              <p:spPr>
                <a:xfrm>
                  <a:off x="6533034" y="3080930"/>
                  <a:ext cx="481692" cy="155092"/>
                </a:xfrm>
                <a:custGeom>
                  <a:rect b="b" l="l" r="r" t="t"/>
                  <a:pathLst>
                    <a:path extrusionOk="0" h="155092" w="481692">
                      <a:moveTo>
                        <a:pt x="403356" y="155092"/>
                      </a:moveTo>
                      <a:cubicBezTo>
                        <a:pt x="296200" y="155092"/>
                        <a:pt x="15307" y="15361"/>
                        <a:pt x="2639" y="8979"/>
                      </a:cubicBezTo>
                      <a:cubicBezTo>
                        <a:pt x="258" y="7836"/>
                        <a:pt x="-695" y="4978"/>
                        <a:pt x="544" y="2597"/>
                      </a:cubicBezTo>
                      <a:cubicBezTo>
                        <a:pt x="1686" y="216"/>
                        <a:pt x="4544" y="-641"/>
                        <a:pt x="6925" y="502"/>
                      </a:cubicBezTo>
                      <a:cubicBezTo>
                        <a:pt x="10164" y="2121"/>
                        <a:pt x="335157" y="163951"/>
                        <a:pt x="419929" y="143948"/>
                      </a:cubicBezTo>
                      <a:cubicBezTo>
                        <a:pt x="444980" y="138043"/>
                        <a:pt x="461172" y="127375"/>
                        <a:pt x="468221" y="112039"/>
                      </a:cubicBezTo>
                      <a:cubicBezTo>
                        <a:pt x="478413" y="89751"/>
                        <a:pt x="466221" y="64129"/>
                        <a:pt x="463649" y="59271"/>
                      </a:cubicBezTo>
                      <a:cubicBezTo>
                        <a:pt x="462411" y="56985"/>
                        <a:pt x="463363" y="54032"/>
                        <a:pt x="465649" y="52889"/>
                      </a:cubicBezTo>
                      <a:cubicBezTo>
                        <a:pt x="468030" y="51651"/>
                        <a:pt x="470888" y="52603"/>
                        <a:pt x="472031" y="54889"/>
                      </a:cubicBezTo>
                      <a:cubicBezTo>
                        <a:pt x="474984" y="60509"/>
                        <a:pt x="488890" y="89751"/>
                        <a:pt x="476889" y="116040"/>
                      </a:cubicBezTo>
                      <a:cubicBezTo>
                        <a:pt x="468602" y="134137"/>
                        <a:pt x="450219" y="146615"/>
                        <a:pt x="422120" y="153187"/>
                      </a:cubicBezTo>
                      <a:cubicBezTo>
                        <a:pt x="416691" y="154426"/>
                        <a:pt x="410500" y="155092"/>
                        <a:pt x="403451" y="15509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1" name="Google Shape;3211;p8"/>
                <p:cNvSpPr/>
                <p:nvPr/>
              </p:nvSpPr>
              <p:spPr>
                <a:xfrm>
                  <a:off x="6773323" y="3186494"/>
                  <a:ext cx="208234" cy="241552"/>
                </a:xfrm>
                <a:custGeom>
                  <a:rect b="b" l="l" r="r" t="t"/>
                  <a:pathLst>
                    <a:path extrusionOk="0" h="241552" w="208234">
                      <a:moveTo>
                        <a:pt x="203452" y="241457"/>
                      </a:moveTo>
                      <a:cubicBezTo>
                        <a:pt x="201262" y="241457"/>
                        <a:pt x="199261" y="239933"/>
                        <a:pt x="198785" y="237742"/>
                      </a:cubicBezTo>
                      <a:cubicBezTo>
                        <a:pt x="174592" y="126586"/>
                        <a:pt x="3808" y="9904"/>
                        <a:pt x="2094" y="8666"/>
                      </a:cubicBezTo>
                      <a:cubicBezTo>
                        <a:pt x="-97" y="7237"/>
                        <a:pt x="-668" y="4189"/>
                        <a:pt x="856" y="2094"/>
                      </a:cubicBezTo>
                      <a:cubicBezTo>
                        <a:pt x="2380" y="-97"/>
                        <a:pt x="5333" y="-668"/>
                        <a:pt x="7428" y="856"/>
                      </a:cubicBezTo>
                      <a:cubicBezTo>
                        <a:pt x="14572" y="5713"/>
                        <a:pt x="183164" y="120871"/>
                        <a:pt x="208120" y="235742"/>
                      </a:cubicBezTo>
                      <a:cubicBezTo>
                        <a:pt x="208691" y="238314"/>
                        <a:pt x="207072" y="240886"/>
                        <a:pt x="204500" y="241457"/>
                      </a:cubicBezTo>
                      <a:cubicBezTo>
                        <a:pt x="204119" y="241457"/>
                        <a:pt x="203834" y="241552"/>
                        <a:pt x="203452" y="2415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2" name="Google Shape;3212;p8"/>
                <p:cNvSpPr/>
                <p:nvPr/>
              </p:nvSpPr>
              <p:spPr>
                <a:xfrm>
                  <a:off x="6949128" y="3224854"/>
                  <a:ext cx="391336" cy="322541"/>
                </a:xfrm>
                <a:custGeom>
                  <a:rect b="b" l="l" r="r" t="t"/>
                  <a:pathLst>
                    <a:path extrusionOk="0" h="322541" w="391336">
                      <a:moveTo>
                        <a:pt x="385597" y="322446"/>
                      </a:moveTo>
                      <a:cubicBezTo>
                        <a:pt x="385597" y="322446"/>
                        <a:pt x="385025" y="322446"/>
                        <a:pt x="384644" y="322446"/>
                      </a:cubicBezTo>
                      <a:cubicBezTo>
                        <a:pt x="382072" y="321970"/>
                        <a:pt x="380358" y="319493"/>
                        <a:pt x="380834" y="316826"/>
                      </a:cubicBezTo>
                      <a:cubicBezTo>
                        <a:pt x="404742" y="192715"/>
                        <a:pt x="6883" y="10883"/>
                        <a:pt x="2787" y="9073"/>
                      </a:cubicBezTo>
                      <a:cubicBezTo>
                        <a:pt x="406" y="8026"/>
                        <a:pt x="-642" y="5168"/>
                        <a:pt x="406" y="2787"/>
                      </a:cubicBezTo>
                      <a:cubicBezTo>
                        <a:pt x="1454" y="406"/>
                        <a:pt x="4311" y="-642"/>
                        <a:pt x="6692" y="406"/>
                      </a:cubicBezTo>
                      <a:cubicBezTo>
                        <a:pt x="23361" y="7930"/>
                        <a:pt x="415410" y="187191"/>
                        <a:pt x="390169" y="318636"/>
                      </a:cubicBezTo>
                      <a:cubicBezTo>
                        <a:pt x="389693" y="320922"/>
                        <a:pt x="387692" y="322541"/>
                        <a:pt x="385502" y="3225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3" name="Google Shape;3213;p8"/>
                <p:cNvSpPr/>
                <p:nvPr/>
              </p:nvSpPr>
              <p:spPr>
                <a:xfrm>
                  <a:off x="7007272" y="3185842"/>
                  <a:ext cx="580803" cy="217249"/>
                </a:xfrm>
                <a:custGeom>
                  <a:rect b="b" l="l" r="r" t="t"/>
                  <a:pathLst>
                    <a:path extrusionOk="0" h="217249" w="580803">
                      <a:moveTo>
                        <a:pt x="575961" y="217249"/>
                      </a:moveTo>
                      <a:cubicBezTo>
                        <a:pt x="573675" y="217249"/>
                        <a:pt x="571675" y="215630"/>
                        <a:pt x="571294" y="213344"/>
                      </a:cubicBezTo>
                      <a:cubicBezTo>
                        <a:pt x="556530" y="132191"/>
                        <a:pt x="207629" y="46942"/>
                        <a:pt x="3889" y="9414"/>
                      </a:cubicBezTo>
                      <a:cubicBezTo>
                        <a:pt x="1318" y="8938"/>
                        <a:pt x="-397" y="6461"/>
                        <a:pt x="79" y="3889"/>
                      </a:cubicBezTo>
                      <a:cubicBezTo>
                        <a:pt x="556" y="1318"/>
                        <a:pt x="3032" y="-397"/>
                        <a:pt x="5604" y="79"/>
                      </a:cubicBezTo>
                      <a:cubicBezTo>
                        <a:pt x="98282" y="17129"/>
                        <a:pt x="561769" y="107712"/>
                        <a:pt x="580724" y="211725"/>
                      </a:cubicBezTo>
                      <a:cubicBezTo>
                        <a:pt x="581200" y="214297"/>
                        <a:pt x="579485" y="216773"/>
                        <a:pt x="576913" y="217249"/>
                      </a:cubicBezTo>
                      <a:cubicBezTo>
                        <a:pt x="576628" y="217249"/>
                        <a:pt x="576342" y="217249"/>
                        <a:pt x="576056" y="2172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4" name="Google Shape;3214;p8"/>
                <p:cNvSpPr/>
                <p:nvPr/>
              </p:nvSpPr>
              <p:spPr>
                <a:xfrm>
                  <a:off x="7140987" y="3075431"/>
                  <a:ext cx="481744" cy="203358"/>
                </a:xfrm>
                <a:custGeom>
                  <a:rect b="b" l="l" r="r" t="t"/>
                  <a:pathLst>
                    <a:path extrusionOk="0" h="203358" w="481744">
                      <a:moveTo>
                        <a:pt x="477012" y="203359"/>
                      </a:moveTo>
                      <a:cubicBezTo>
                        <a:pt x="475202" y="203359"/>
                        <a:pt x="473488" y="202311"/>
                        <a:pt x="472726" y="200597"/>
                      </a:cubicBezTo>
                      <a:cubicBezTo>
                        <a:pt x="390430" y="21527"/>
                        <a:pt x="8572" y="9620"/>
                        <a:pt x="4667" y="9525"/>
                      </a:cubicBezTo>
                      <a:cubicBezTo>
                        <a:pt x="2000" y="9525"/>
                        <a:pt x="0" y="7239"/>
                        <a:pt x="0" y="4667"/>
                      </a:cubicBezTo>
                      <a:cubicBezTo>
                        <a:pt x="0" y="2096"/>
                        <a:pt x="2286" y="95"/>
                        <a:pt x="4858" y="0"/>
                      </a:cubicBezTo>
                      <a:cubicBezTo>
                        <a:pt x="20765" y="381"/>
                        <a:pt x="396526" y="12097"/>
                        <a:pt x="481298" y="196596"/>
                      </a:cubicBezTo>
                      <a:cubicBezTo>
                        <a:pt x="482441" y="198977"/>
                        <a:pt x="481298" y="201835"/>
                        <a:pt x="478917" y="202882"/>
                      </a:cubicBezTo>
                      <a:cubicBezTo>
                        <a:pt x="478250" y="203168"/>
                        <a:pt x="477584" y="203359"/>
                        <a:pt x="476917" y="2033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5" name="Google Shape;3215;p8"/>
                <p:cNvSpPr/>
                <p:nvPr/>
              </p:nvSpPr>
              <p:spPr>
                <a:xfrm>
                  <a:off x="7116113" y="2985943"/>
                  <a:ext cx="392301" cy="53293"/>
                </a:xfrm>
                <a:custGeom>
                  <a:rect b="b" l="l" r="r" t="t"/>
                  <a:pathLst>
                    <a:path extrusionOk="0" h="53293" w="392301">
                      <a:moveTo>
                        <a:pt x="98692" y="53293"/>
                      </a:moveTo>
                      <a:cubicBezTo>
                        <a:pt x="69069" y="53293"/>
                        <a:pt x="37542" y="52055"/>
                        <a:pt x="4395" y="49293"/>
                      </a:cubicBezTo>
                      <a:cubicBezTo>
                        <a:pt x="1728" y="49102"/>
                        <a:pt x="-178" y="46721"/>
                        <a:pt x="13" y="44149"/>
                      </a:cubicBezTo>
                      <a:cubicBezTo>
                        <a:pt x="204" y="41578"/>
                        <a:pt x="2775" y="39577"/>
                        <a:pt x="5157" y="39768"/>
                      </a:cubicBezTo>
                      <a:cubicBezTo>
                        <a:pt x="234804" y="59294"/>
                        <a:pt x="384252" y="906"/>
                        <a:pt x="385776" y="334"/>
                      </a:cubicBezTo>
                      <a:cubicBezTo>
                        <a:pt x="388157" y="-618"/>
                        <a:pt x="391014" y="525"/>
                        <a:pt x="391967" y="3001"/>
                      </a:cubicBezTo>
                      <a:cubicBezTo>
                        <a:pt x="392919" y="5478"/>
                        <a:pt x="391776" y="8240"/>
                        <a:pt x="389300" y="9193"/>
                      </a:cubicBezTo>
                      <a:cubicBezTo>
                        <a:pt x="388062" y="9669"/>
                        <a:pt x="276619" y="53293"/>
                        <a:pt x="98597" y="532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16" name="Google Shape;3216;p8"/>
              <p:cNvSpPr/>
              <p:nvPr/>
            </p:nvSpPr>
            <p:spPr>
              <a:xfrm>
                <a:off x="6103972" y="3904979"/>
                <a:ext cx="43351" cy="14271"/>
              </a:xfrm>
              <a:custGeom>
                <a:rect b="b" l="l" r="r" t="t"/>
                <a:pathLst>
                  <a:path extrusionOk="0" h="14271" w="43351">
                    <a:moveTo>
                      <a:pt x="4791" y="14272"/>
                    </a:moveTo>
                    <a:cubicBezTo>
                      <a:pt x="2410" y="14272"/>
                      <a:pt x="314" y="12462"/>
                      <a:pt x="28" y="9986"/>
                    </a:cubicBezTo>
                    <a:cubicBezTo>
                      <a:pt x="-257" y="7414"/>
                      <a:pt x="1648" y="5033"/>
                      <a:pt x="4315" y="4747"/>
                    </a:cubicBezTo>
                    <a:cubicBezTo>
                      <a:pt x="16030" y="3604"/>
                      <a:pt x="27270" y="1984"/>
                      <a:pt x="37747" y="79"/>
                    </a:cubicBezTo>
                    <a:cubicBezTo>
                      <a:pt x="40319" y="-397"/>
                      <a:pt x="42796" y="1318"/>
                      <a:pt x="43272" y="3890"/>
                    </a:cubicBezTo>
                    <a:cubicBezTo>
                      <a:pt x="43748" y="6461"/>
                      <a:pt x="42034" y="8938"/>
                      <a:pt x="39462" y="9414"/>
                    </a:cubicBezTo>
                    <a:cubicBezTo>
                      <a:pt x="28794" y="11414"/>
                      <a:pt x="17269" y="13033"/>
                      <a:pt x="5267" y="14272"/>
                    </a:cubicBezTo>
                    <a:cubicBezTo>
                      <a:pt x="5077" y="14272"/>
                      <a:pt x="4981" y="14272"/>
                      <a:pt x="4791" y="14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8"/>
              <p:cNvSpPr/>
              <p:nvPr/>
            </p:nvSpPr>
            <p:spPr>
              <a:xfrm>
                <a:off x="5584563" y="3791823"/>
                <a:ext cx="496386" cy="129903"/>
              </a:xfrm>
              <a:custGeom>
                <a:rect b="b" l="l" r="r" t="t"/>
                <a:pathLst>
                  <a:path extrusionOk="0" h="129903" w="496386">
                    <a:moveTo>
                      <a:pt x="470193" y="129904"/>
                    </a:moveTo>
                    <a:cubicBezTo>
                      <a:pt x="299314" y="129904"/>
                      <a:pt x="66809" y="63991"/>
                      <a:pt x="1658" y="8365"/>
                    </a:cubicBezTo>
                    <a:cubicBezTo>
                      <a:pt x="-342" y="6650"/>
                      <a:pt x="-533" y="3697"/>
                      <a:pt x="1087" y="1697"/>
                    </a:cubicBezTo>
                    <a:cubicBezTo>
                      <a:pt x="2801" y="-303"/>
                      <a:pt x="5849" y="-589"/>
                      <a:pt x="7849" y="1126"/>
                    </a:cubicBezTo>
                    <a:cubicBezTo>
                      <a:pt x="74620" y="58085"/>
                      <a:pt x="320841" y="125999"/>
                      <a:pt x="491434" y="119998"/>
                    </a:cubicBezTo>
                    <a:cubicBezTo>
                      <a:pt x="494101" y="119998"/>
                      <a:pt x="496291" y="121998"/>
                      <a:pt x="496387" y="124570"/>
                    </a:cubicBezTo>
                    <a:cubicBezTo>
                      <a:pt x="496387" y="127237"/>
                      <a:pt x="494386" y="129427"/>
                      <a:pt x="491815" y="129523"/>
                    </a:cubicBezTo>
                    <a:cubicBezTo>
                      <a:pt x="484766" y="129809"/>
                      <a:pt x="477622" y="129904"/>
                      <a:pt x="470288" y="129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8"/>
              <p:cNvSpPr/>
              <p:nvPr/>
            </p:nvSpPr>
            <p:spPr>
              <a:xfrm>
                <a:off x="6297575" y="4372425"/>
                <a:ext cx="76525" cy="34886"/>
              </a:xfrm>
              <a:custGeom>
                <a:rect b="b" l="l" r="r" t="t"/>
                <a:pathLst>
                  <a:path extrusionOk="0" h="34886" w="76525">
                    <a:moveTo>
                      <a:pt x="4735" y="34887"/>
                    </a:moveTo>
                    <a:cubicBezTo>
                      <a:pt x="2640" y="34887"/>
                      <a:pt x="735" y="33553"/>
                      <a:pt x="163" y="31363"/>
                    </a:cubicBezTo>
                    <a:cubicBezTo>
                      <a:pt x="-504" y="28791"/>
                      <a:pt x="925" y="26219"/>
                      <a:pt x="3497" y="25457"/>
                    </a:cubicBezTo>
                    <a:cubicBezTo>
                      <a:pt x="28452" y="18504"/>
                      <a:pt x="50741" y="10122"/>
                      <a:pt x="69600" y="502"/>
                    </a:cubicBezTo>
                    <a:cubicBezTo>
                      <a:pt x="71887" y="-641"/>
                      <a:pt x="74839" y="216"/>
                      <a:pt x="75982" y="2597"/>
                    </a:cubicBezTo>
                    <a:cubicBezTo>
                      <a:pt x="77221" y="4978"/>
                      <a:pt x="76268" y="7836"/>
                      <a:pt x="73887" y="8979"/>
                    </a:cubicBezTo>
                    <a:cubicBezTo>
                      <a:pt x="54360" y="18885"/>
                      <a:pt x="31500" y="27553"/>
                      <a:pt x="5973" y="34696"/>
                    </a:cubicBezTo>
                    <a:cubicBezTo>
                      <a:pt x="5592" y="34792"/>
                      <a:pt x="5116" y="34887"/>
                      <a:pt x="4735" y="348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8"/>
              <p:cNvSpPr/>
              <p:nvPr/>
            </p:nvSpPr>
            <p:spPr>
              <a:xfrm>
                <a:off x="5801773" y="4372452"/>
                <a:ext cx="462234" cy="59339"/>
              </a:xfrm>
              <a:custGeom>
                <a:rect b="b" l="l" r="r" t="t"/>
                <a:pathLst>
                  <a:path extrusionOk="0" h="59339" w="462234">
                    <a:moveTo>
                      <a:pt x="291464" y="59244"/>
                    </a:moveTo>
                    <a:cubicBezTo>
                      <a:pt x="166115" y="59244"/>
                      <a:pt x="45242" y="38003"/>
                      <a:pt x="2094" y="8666"/>
                    </a:cubicBezTo>
                    <a:cubicBezTo>
                      <a:pt x="-97" y="7142"/>
                      <a:pt x="-668" y="4190"/>
                      <a:pt x="856" y="2094"/>
                    </a:cubicBezTo>
                    <a:cubicBezTo>
                      <a:pt x="2380" y="-97"/>
                      <a:pt x="5332" y="-668"/>
                      <a:pt x="7428" y="856"/>
                    </a:cubicBezTo>
                    <a:cubicBezTo>
                      <a:pt x="62387" y="38194"/>
                      <a:pt x="285368" y="68579"/>
                      <a:pt x="456532" y="35527"/>
                    </a:cubicBezTo>
                    <a:cubicBezTo>
                      <a:pt x="459103" y="35051"/>
                      <a:pt x="461580" y="36670"/>
                      <a:pt x="462152" y="39337"/>
                    </a:cubicBezTo>
                    <a:cubicBezTo>
                      <a:pt x="462628" y="41909"/>
                      <a:pt x="461008" y="44385"/>
                      <a:pt x="458341" y="44956"/>
                    </a:cubicBezTo>
                    <a:cubicBezTo>
                      <a:pt x="406430" y="54958"/>
                      <a:pt x="348423" y="59339"/>
                      <a:pt x="291464" y="593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8"/>
              <p:cNvSpPr/>
              <p:nvPr/>
            </p:nvSpPr>
            <p:spPr>
              <a:xfrm>
                <a:off x="6100381" y="2809969"/>
                <a:ext cx="52676" cy="10477"/>
              </a:xfrm>
              <a:custGeom>
                <a:rect b="b" l="l" r="r" t="t"/>
                <a:pathLst>
                  <a:path extrusionOk="0" h="10477" w="52676">
                    <a:moveTo>
                      <a:pt x="47911" y="10477"/>
                    </a:moveTo>
                    <a:cubicBezTo>
                      <a:pt x="47911" y="10477"/>
                      <a:pt x="47815" y="10477"/>
                      <a:pt x="47720" y="10477"/>
                    </a:cubicBezTo>
                    <a:cubicBezTo>
                      <a:pt x="33338" y="9906"/>
                      <a:pt x="18859" y="9525"/>
                      <a:pt x="4763" y="9525"/>
                    </a:cubicBezTo>
                    <a:cubicBezTo>
                      <a:pt x="2095" y="9525"/>
                      <a:pt x="0" y="7429"/>
                      <a:pt x="0" y="4763"/>
                    </a:cubicBezTo>
                    <a:cubicBezTo>
                      <a:pt x="0" y="2096"/>
                      <a:pt x="2095" y="0"/>
                      <a:pt x="4763" y="0"/>
                    </a:cubicBezTo>
                    <a:lnTo>
                      <a:pt x="4763" y="0"/>
                    </a:lnTo>
                    <a:cubicBezTo>
                      <a:pt x="19050" y="0"/>
                      <a:pt x="33623" y="381"/>
                      <a:pt x="48101" y="952"/>
                    </a:cubicBezTo>
                    <a:cubicBezTo>
                      <a:pt x="50768" y="1048"/>
                      <a:pt x="52768" y="3238"/>
                      <a:pt x="52673" y="5905"/>
                    </a:cubicBezTo>
                    <a:cubicBezTo>
                      <a:pt x="52578" y="8477"/>
                      <a:pt x="50482" y="10477"/>
                      <a:pt x="47911" y="104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8"/>
              <p:cNvSpPr/>
              <p:nvPr/>
            </p:nvSpPr>
            <p:spPr>
              <a:xfrm>
                <a:off x="5748893" y="2810922"/>
                <a:ext cx="315867" cy="82867"/>
              </a:xfrm>
              <a:custGeom>
                <a:rect b="b" l="l" r="r" t="t"/>
                <a:pathLst>
                  <a:path extrusionOk="0" h="82867" w="315867">
                    <a:moveTo>
                      <a:pt x="4777" y="82867"/>
                    </a:moveTo>
                    <a:cubicBezTo>
                      <a:pt x="3158" y="82867"/>
                      <a:pt x="1539" y="82010"/>
                      <a:pt x="682" y="80581"/>
                    </a:cubicBezTo>
                    <a:cubicBezTo>
                      <a:pt x="-652" y="78296"/>
                      <a:pt x="15" y="75438"/>
                      <a:pt x="2301" y="74009"/>
                    </a:cubicBezTo>
                    <a:cubicBezTo>
                      <a:pt x="3349" y="73342"/>
                      <a:pt x="113553" y="8477"/>
                      <a:pt x="310911" y="0"/>
                    </a:cubicBezTo>
                    <a:cubicBezTo>
                      <a:pt x="313578" y="0"/>
                      <a:pt x="315769" y="1905"/>
                      <a:pt x="315864" y="4572"/>
                    </a:cubicBezTo>
                    <a:cubicBezTo>
                      <a:pt x="315959" y="7239"/>
                      <a:pt x="313959" y="9430"/>
                      <a:pt x="311292" y="9525"/>
                    </a:cubicBezTo>
                    <a:cubicBezTo>
                      <a:pt x="116315" y="18002"/>
                      <a:pt x="8301" y="81534"/>
                      <a:pt x="7159" y="82201"/>
                    </a:cubicBezTo>
                    <a:cubicBezTo>
                      <a:pt x="6397" y="82677"/>
                      <a:pt x="5539" y="82867"/>
                      <a:pt x="4682" y="82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3" name="Google Shape;3223;p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4" name="Google Shape;3224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25" name="Google Shape;3225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226" name="Google Shape;3226;p9"/>
          <p:cNvGrpSpPr/>
          <p:nvPr/>
        </p:nvGrpSpPr>
        <p:grpSpPr>
          <a:xfrm flipH="1">
            <a:off x="-177500" y="-2639"/>
            <a:ext cx="9503443" cy="5145791"/>
            <a:chOff x="-177500" y="-2639"/>
            <a:chExt cx="9503443" cy="5145791"/>
          </a:xfrm>
        </p:grpSpPr>
        <p:grpSp>
          <p:nvGrpSpPr>
            <p:cNvPr id="3227" name="Google Shape;3227;p9"/>
            <p:cNvGrpSpPr/>
            <p:nvPr/>
          </p:nvGrpSpPr>
          <p:grpSpPr>
            <a:xfrm>
              <a:off x="-177500" y="2488498"/>
              <a:ext cx="884400" cy="2654654"/>
              <a:chOff x="-177500" y="2488498"/>
              <a:chExt cx="884400" cy="2654654"/>
            </a:xfrm>
          </p:grpSpPr>
          <p:sp>
            <p:nvSpPr>
              <p:cNvPr id="3228" name="Google Shape;3228;p9"/>
              <p:cNvSpPr/>
              <p:nvPr/>
            </p:nvSpPr>
            <p:spPr>
              <a:xfrm>
                <a:off x="-177500" y="2488498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229" name="Google Shape;3229;p9"/>
              <p:cNvSpPr/>
              <p:nvPr/>
            </p:nvSpPr>
            <p:spPr>
              <a:xfrm>
                <a:off x="-43955" y="2622043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230" name="Google Shape;3230;p9"/>
              <p:cNvSpPr/>
              <p:nvPr/>
            </p:nvSpPr>
            <p:spPr>
              <a:xfrm>
                <a:off x="-177500" y="3372837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231" name="Google Shape;3231;p9"/>
              <p:cNvSpPr/>
              <p:nvPr/>
            </p:nvSpPr>
            <p:spPr>
              <a:xfrm>
                <a:off x="-43955" y="3506382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3232" name="Google Shape;3232;p9"/>
              <p:cNvCxnSpPr>
                <a:endCxn id="3229" idx="1"/>
              </p:cNvCxnSpPr>
              <p:nvPr/>
            </p:nvCxnSpPr>
            <p:spPr>
              <a:xfrm>
                <a:off x="-173855" y="2930593"/>
                <a:ext cx="129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3" name="Google Shape;3233;p9"/>
              <p:cNvCxnSpPr>
                <a:stCxn id="3229" idx="2"/>
                <a:endCxn id="3231" idx="0"/>
              </p:cNvCxnSpPr>
              <p:nvPr/>
            </p:nvCxnSpPr>
            <p:spPr>
              <a:xfrm>
                <a:off x="264595" y="3239143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4" name="Google Shape;3234;p9"/>
              <p:cNvCxnSpPr>
                <a:stCxn id="3231" idx="1"/>
              </p:cNvCxnSpPr>
              <p:nvPr/>
            </p:nvCxnSpPr>
            <p:spPr>
              <a:xfrm rot="10800000">
                <a:off x="-177455" y="3814932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5" name="Google Shape;3235;p9"/>
              <p:cNvCxnSpPr>
                <a:stCxn id="3231" idx="2"/>
                <a:endCxn id="3236" idx="0"/>
              </p:cNvCxnSpPr>
              <p:nvPr/>
            </p:nvCxnSpPr>
            <p:spPr>
              <a:xfrm>
                <a:off x="264595" y="4123482"/>
                <a:ext cx="0" cy="2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237" name="Google Shape;3237;p9"/>
              <p:cNvSpPr/>
              <p:nvPr/>
            </p:nvSpPr>
            <p:spPr>
              <a:xfrm>
                <a:off x="-177500" y="4258107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236" name="Google Shape;3236;p9"/>
              <p:cNvSpPr/>
              <p:nvPr/>
            </p:nvSpPr>
            <p:spPr>
              <a:xfrm>
                <a:off x="-43955" y="4391652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3238" name="Google Shape;3238;p9"/>
              <p:cNvCxnSpPr>
                <a:stCxn id="3236" idx="1"/>
              </p:cNvCxnSpPr>
              <p:nvPr/>
            </p:nvCxnSpPr>
            <p:spPr>
              <a:xfrm rot="10800000">
                <a:off x="-177455" y="4700202"/>
                <a:ext cx="133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9" name="Google Shape;3239;p9"/>
              <p:cNvCxnSpPr>
                <a:stCxn id="3236" idx="2"/>
              </p:cNvCxnSpPr>
              <p:nvPr/>
            </p:nvCxnSpPr>
            <p:spPr>
              <a:xfrm>
                <a:off x="264595" y="5008752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240" name="Google Shape;3240;p9"/>
              <p:cNvGrpSpPr/>
              <p:nvPr/>
            </p:nvGrpSpPr>
            <p:grpSpPr>
              <a:xfrm>
                <a:off x="80529" y="4567617"/>
                <a:ext cx="376824" cy="267243"/>
                <a:chOff x="4033839" y="1966912"/>
                <a:chExt cx="4122796" cy="2923888"/>
              </a:xfrm>
            </p:grpSpPr>
            <p:sp>
              <p:nvSpPr>
                <p:cNvPr id="3241" name="Google Shape;3241;p9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2" name="Google Shape;3242;p9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3" name="Google Shape;3243;p9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4" name="Google Shape;3244;p9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5" name="Google Shape;3245;p9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6" name="Google Shape;3246;p9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7" name="Google Shape;3247;p9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48" name="Google Shape;3248;p9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249" name="Google Shape;3249;p9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0" name="Google Shape;3250;p9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51" name="Google Shape;3251;p9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252" name="Google Shape;3252;p9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3" name="Google Shape;3253;p9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54" name="Google Shape;3254;p9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3255" name="Google Shape;3255;p9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6" name="Google Shape;3256;p9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57" name="Google Shape;3257;p9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3258" name="Google Shape;3258;p9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9" name="Google Shape;3259;p9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0" name="Google Shape;3260;p9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61" name="Google Shape;3261;p9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3262" name="Google Shape;3262;p9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3" name="Google Shape;3263;p9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4" name="Google Shape;3264;p9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65" name="Google Shape;3265;p9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3266" name="Google Shape;3266;p9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7" name="Google Shape;3267;p9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8" name="Google Shape;3268;p9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69" name="Google Shape;3269;p9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3270" name="Google Shape;3270;p9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1" name="Google Shape;3271;p9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2" name="Google Shape;3272;p9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3" name="Google Shape;3273;p9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3274" name="Google Shape;3274;p9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5" name="Google Shape;3275;p9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6" name="Google Shape;3276;p9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7" name="Google Shape;3277;p9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3278" name="Google Shape;3278;p9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9" name="Google Shape;3279;p9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80" name="Google Shape;3280;p9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81" name="Google Shape;3281;p9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2" name="Google Shape;3282;p9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3" name="Google Shape;3283;p9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4" name="Google Shape;3284;p9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5" name="Google Shape;3285;p9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6" name="Google Shape;3286;p9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7" name="Google Shape;3287;p9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8" name="Google Shape;3288;p9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9" name="Google Shape;3289;p9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0" name="Google Shape;3290;p9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1" name="Google Shape;3291;p9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2" name="Google Shape;3292;p9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93" name="Google Shape;3293;p9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3294" name="Google Shape;3294;p9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5" name="Google Shape;3295;p9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6" name="Google Shape;3296;p9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7" name="Google Shape;3297;p9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8" name="Google Shape;3298;p9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9" name="Google Shape;3299;p9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0" name="Google Shape;3300;p9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1" name="Google Shape;3301;p9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2" name="Google Shape;3302;p9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3" name="Google Shape;3303;p9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4" name="Google Shape;3304;p9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5" name="Google Shape;3305;p9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06" name="Google Shape;3306;p9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3307" name="Google Shape;3307;p9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8" name="Google Shape;3308;p9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9" name="Google Shape;3309;p9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0" name="Google Shape;3310;p9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1" name="Google Shape;3311;p9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2" name="Google Shape;3312;p9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3" name="Google Shape;3313;p9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4" name="Google Shape;3314;p9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5" name="Google Shape;3315;p9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6" name="Google Shape;3316;p9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7" name="Google Shape;3317;p9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8" name="Google Shape;3318;p9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19" name="Google Shape;3319;p9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3320" name="Google Shape;3320;p9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1" name="Google Shape;3321;p9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2" name="Google Shape;3322;p9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3" name="Google Shape;3323;p9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4" name="Google Shape;3324;p9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5" name="Google Shape;3325;p9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6" name="Google Shape;3326;p9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7" name="Google Shape;3327;p9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28" name="Google Shape;3328;p9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3329" name="Google Shape;3329;p9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0" name="Google Shape;3330;p9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1" name="Google Shape;3331;p9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2" name="Google Shape;3332;p9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3" name="Google Shape;3333;p9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4" name="Google Shape;3334;p9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5" name="Google Shape;3335;p9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6" name="Google Shape;3336;p9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37" name="Google Shape;3337;p9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8" name="Google Shape;3338;p9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9" name="Google Shape;3339;p9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0" name="Google Shape;3340;p9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1" name="Google Shape;3341;p9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2" name="Google Shape;3342;p9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43" name="Google Shape;3343;p9"/>
            <p:cNvGrpSpPr/>
            <p:nvPr/>
          </p:nvGrpSpPr>
          <p:grpSpPr>
            <a:xfrm>
              <a:off x="8431598" y="-2639"/>
              <a:ext cx="894345" cy="2657909"/>
              <a:chOff x="8431598" y="-2639"/>
              <a:chExt cx="894345" cy="2657909"/>
            </a:xfrm>
          </p:grpSpPr>
          <p:sp>
            <p:nvSpPr>
              <p:cNvPr id="3344" name="Google Shape;3344;p9"/>
              <p:cNvSpPr/>
              <p:nvPr/>
            </p:nvSpPr>
            <p:spPr>
              <a:xfrm>
                <a:off x="8431598" y="616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345" name="Google Shape;3345;p9"/>
              <p:cNvSpPr/>
              <p:nvPr/>
            </p:nvSpPr>
            <p:spPr>
              <a:xfrm>
                <a:off x="8565143" y="134161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346" name="Google Shape;3346;p9"/>
              <p:cNvSpPr/>
              <p:nvPr/>
            </p:nvSpPr>
            <p:spPr>
              <a:xfrm>
                <a:off x="8431598" y="884955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347" name="Google Shape;3347;p9"/>
              <p:cNvSpPr/>
              <p:nvPr/>
            </p:nvSpPr>
            <p:spPr>
              <a:xfrm>
                <a:off x="8565143" y="1018500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3348" name="Google Shape;3348;p9"/>
              <p:cNvCxnSpPr>
                <a:stCxn id="3345" idx="2"/>
                <a:endCxn id="3347" idx="0"/>
              </p:cNvCxnSpPr>
              <p:nvPr/>
            </p:nvCxnSpPr>
            <p:spPr>
              <a:xfrm>
                <a:off x="8873693" y="751261"/>
                <a:ext cx="0" cy="26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49" name="Google Shape;3349;p9"/>
              <p:cNvCxnSpPr>
                <a:stCxn id="3345" idx="3"/>
              </p:cNvCxnSpPr>
              <p:nvPr/>
            </p:nvCxnSpPr>
            <p:spPr>
              <a:xfrm>
                <a:off x="9182243" y="442711"/>
                <a:ext cx="143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50" name="Google Shape;3350;p9"/>
              <p:cNvCxnSpPr>
                <a:stCxn id="3345" idx="0"/>
              </p:cNvCxnSpPr>
              <p:nvPr/>
            </p:nvCxnSpPr>
            <p:spPr>
              <a:xfrm rot="10800000">
                <a:off x="8873693" y="-2639"/>
                <a:ext cx="0" cy="13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51" name="Google Shape;3351;p9"/>
              <p:cNvCxnSpPr>
                <a:stCxn id="3347" idx="3"/>
              </p:cNvCxnSpPr>
              <p:nvPr/>
            </p:nvCxnSpPr>
            <p:spPr>
              <a:xfrm>
                <a:off x="9182243" y="1327050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52" name="Google Shape;3352;p9"/>
              <p:cNvCxnSpPr>
                <a:stCxn id="3347" idx="2"/>
                <a:endCxn id="3353" idx="0"/>
              </p:cNvCxnSpPr>
              <p:nvPr/>
            </p:nvCxnSpPr>
            <p:spPr>
              <a:xfrm>
                <a:off x="8873693" y="1635600"/>
                <a:ext cx="0" cy="26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54" name="Google Shape;3354;p9"/>
              <p:cNvSpPr/>
              <p:nvPr/>
            </p:nvSpPr>
            <p:spPr>
              <a:xfrm>
                <a:off x="8431598" y="1770225"/>
                <a:ext cx="884400" cy="884400"/>
              </a:xfrm>
              <a:prstGeom prst="octagon">
                <a:avLst>
                  <a:gd fmla="val 37130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sp>
            <p:nvSpPr>
              <p:cNvPr id="3353" name="Google Shape;3353;p9"/>
              <p:cNvSpPr/>
              <p:nvPr/>
            </p:nvSpPr>
            <p:spPr>
              <a:xfrm>
                <a:off x="8565143" y="1903770"/>
                <a:ext cx="617100" cy="617100"/>
              </a:xfrm>
              <a:prstGeom prst="diamond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ice"/>
                  <a:ea typeface="Alice"/>
                  <a:cs typeface="Alice"/>
                  <a:sym typeface="Alice"/>
                </a:endParaRPr>
              </a:p>
            </p:txBody>
          </p:sp>
          <p:cxnSp>
            <p:nvCxnSpPr>
              <p:cNvPr id="3355" name="Google Shape;3355;p9"/>
              <p:cNvCxnSpPr>
                <a:stCxn id="3353" idx="3"/>
              </p:cNvCxnSpPr>
              <p:nvPr/>
            </p:nvCxnSpPr>
            <p:spPr>
              <a:xfrm>
                <a:off x="9182243" y="2212320"/>
                <a:ext cx="14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56" name="Google Shape;3356;p9"/>
              <p:cNvCxnSpPr>
                <a:stCxn id="3353" idx="2"/>
              </p:cNvCxnSpPr>
              <p:nvPr/>
            </p:nvCxnSpPr>
            <p:spPr>
              <a:xfrm>
                <a:off x="8873693" y="2520870"/>
                <a:ext cx="0" cy="13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357" name="Google Shape;3357;p9"/>
              <p:cNvGrpSpPr/>
              <p:nvPr/>
            </p:nvGrpSpPr>
            <p:grpSpPr>
              <a:xfrm>
                <a:off x="8685421" y="1193534"/>
                <a:ext cx="376824" cy="267243"/>
                <a:chOff x="4033839" y="1966912"/>
                <a:chExt cx="4122796" cy="2923888"/>
              </a:xfrm>
            </p:grpSpPr>
            <p:sp>
              <p:nvSpPr>
                <p:cNvPr id="3358" name="Google Shape;3358;p9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9" name="Google Shape;3359;p9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0" name="Google Shape;3360;p9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1" name="Google Shape;3361;p9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2" name="Google Shape;3362;p9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3" name="Google Shape;3363;p9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4" name="Google Shape;3364;p9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65" name="Google Shape;3365;p9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366" name="Google Shape;3366;p9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7" name="Google Shape;3367;p9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68" name="Google Shape;3368;p9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369" name="Google Shape;3369;p9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0" name="Google Shape;3370;p9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71" name="Google Shape;3371;p9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3372" name="Google Shape;3372;p9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3" name="Google Shape;3373;p9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74" name="Google Shape;3374;p9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3375" name="Google Shape;3375;p9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6" name="Google Shape;3376;p9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7" name="Google Shape;3377;p9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78" name="Google Shape;3378;p9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3379" name="Google Shape;3379;p9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0" name="Google Shape;3380;p9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1" name="Google Shape;3381;p9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82" name="Google Shape;3382;p9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3383" name="Google Shape;3383;p9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4" name="Google Shape;3384;p9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5" name="Google Shape;3385;p9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86" name="Google Shape;3386;p9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3387" name="Google Shape;3387;p9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8" name="Google Shape;3388;p9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9" name="Google Shape;3389;p9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90" name="Google Shape;3390;p9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3391" name="Google Shape;3391;p9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2" name="Google Shape;3392;p9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3" name="Google Shape;3393;p9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94" name="Google Shape;3394;p9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3395" name="Google Shape;3395;p9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6" name="Google Shape;3396;p9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7" name="Google Shape;3397;p9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98" name="Google Shape;3398;p9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9" name="Google Shape;3399;p9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0" name="Google Shape;3400;p9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1" name="Google Shape;3401;p9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2" name="Google Shape;3402;p9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3" name="Google Shape;3403;p9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4" name="Google Shape;3404;p9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5" name="Google Shape;3405;p9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6" name="Google Shape;3406;p9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7" name="Google Shape;3407;p9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8" name="Google Shape;3408;p9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9" name="Google Shape;3409;p9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410" name="Google Shape;3410;p9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3411" name="Google Shape;3411;p9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2" name="Google Shape;3412;p9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3" name="Google Shape;3413;p9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4" name="Google Shape;3414;p9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5" name="Google Shape;3415;p9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6" name="Google Shape;3416;p9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7" name="Google Shape;3417;p9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8" name="Google Shape;3418;p9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9" name="Google Shape;3419;p9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0" name="Google Shape;3420;p9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1" name="Google Shape;3421;p9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2" name="Google Shape;3422;p9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23" name="Google Shape;3423;p9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3424" name="Google Shape;3424;p9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5" name="Google Shape;3425;p9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6" name="Google Shape;3426;p9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7" name="Google Shape;3427;p9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8" name="Google Shape;3428;p9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9" name="Google Shape;3429;p9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0" name="Google Shape;3430;p9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1" name="Google Shape;3431;p9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2" name="Google Shape;3432;p9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3" name="Google Shape;3433;p9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4" name="Google Shape;3434;p9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5" name="Google Shape;3435;p9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36" name="Google Shape;3436;p9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3437" name="Google Shape;3437;p9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8" name="Google Shape;3438;p9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9" name="Google Shape;3439;p9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0" name="Google Shape;3440;p9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1" name="Google Shape;3441;p9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2" name="Google Shape;3442;p9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3" name="Google Shape;3443;p9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4" name="Google Shape;3444;p9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45" name="Google Shape;3445;p9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3446" name="Google Shape;3446;p9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7" name="Google Shape;3447;p9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8" name="Google Shape;3448;p9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9" name="Google Shape;3449;p9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0" name="Google Shape;3450;p9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1" name="Google Shape;3451;p9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2" name="Google Shape;3452;p9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3" name="Google Shape;3453;p9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454" name="Google Shape;3454;p9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5" name="Google Shape;3455;p9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6" name="Google Shape;3456;p9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7" name="Google Shape;3457;p9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8" name="Google Shape;3458;p9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9" name="Google Shape;3459;p9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60" name="Google Shape;3460;p9"/>
              <p:cNvGrpSpPr/>
              <p:nvPr/>
            </p:nvGrpSpPr>
            <p:grpSpPr>
              <a:xfrm>
                <a:off x="8685421" y="309195"/>
                <a:ext cx="376824" cy="267243"/>
                <a:chOff x="4033839" y="1966912"/>
                <a:chExt cx="4122796" cy="2923888"/>
              </a:xfrm>
            </p:grpSpPr>
            <p:sp>
              <p:nvSpPr>
                <p:cNvPr id="3461" name="Google Shape;3461;p9"/>
                <p:cNvSpPr/>
                <p:nvPr/>
              </p:nvSpPr>
              <p:spPr>
                <a:xfrm>
                  <a:off x="5504691" y="3356978"/>
                  <a:ext cx="1181092" cy="1533822"/>
                </a:xfrm>
                <a:custGeom>
                  <a:rect b="b" l="l" r="r" t="t"/>
                  <a:pathLst>
                    <a:path extrusionOk="0" h="1533822" w="1181092">
                      <a:moveTo>
                        <a:pt x="590546" y="1533823"/>
                      </a:moveTo>
                      <a:cubicBezTo>
                        <a:pt x="583212" y="1533823"/>
                        <a:pt x="581212" y="1528870"/>
                        <a:pt x="576163" y="1515630"/>
                      </a:cubicBezTo>
                      <a:cubicBezTo>
                        <a:pt x="563686" y="1483721"/>
                        <a:pt x="525872" y="1386566"/>
                        <a:pt x="432145" y="1333036"/>
                      </a:cubicBezTo>
                      <a:cubicBezTo>
                        <a:pt x="162207" y="1179112"/>
                        <a:pt x="-11243" y="863834"/>
                        <a:pt x="568" y="548462"/>
                      </a:cubicBezTo>
                      <a:cubicBezTo>
                        <a:pt x="13998" y="190703"/>
                        <a:pt x="270982" y="3727"/>
                        <a:pt x="273554" y="1822"/>
                      </a:cubicBezTo>
                      <a:cubicBezTo>
                        <a:pt x="277840" y="-1226"/>
                        <a:pt x="283746" y="-274"/>
                        <a:pt x="286794" y="4013"/>
                      </a:cubicBezTo>
                      <a:cubicBezTo>
                        <a:pt x="289842" y="8299"/>
                        <a:pt x="288889" y="14204"/>
                        <a:pt x="284603" y="17252"/>
                      </a:cubicBezTo>
                      <a:cubicBezTo>
                        <a:pt x="282127" y="19062"/>
                        <a:pt x="32667" y="200894"/>
                        <a:pt x="19618" y="549033"/>
                      </a:cubicBezTo>
                      <a:cubicBezTo>
                        <a:pt x="8092" y="857453"/>
                        <a:pt x="177638" y="1165777"/>
                        <a:pt x="441575" y="1316367"/>
                      </a:cubicBezTo>
                      <a:cubicBezTo>
                        <a:pt x="533872" y="1369040"/>
                        <a:pt x="574735" y="1460290"/>
                        <a:pt x="590546" y="1500104"/>
                      </a:cubicBezTo>
                      <a:cubicBezTo>
                        <a:pt x="606453" y="1460290"/>
                        <a:pt x="647220" y="1368945"/>
                        <a:pt x="739517" y="1316367"/>
                      </a:cubicBezTo>
                      <a:cubicBezTo>
                        <a:pt x="1003455" y="1165872"/>
                        <a:pt x="1173000" y="857453"/>
                        <a:pt x="1161475" y="549033"/>
                      </a:cubicBezTo>
                      <a:cubicBezTo>
                        <a:pt x="1148425" y="200513"/>
                        <a:pt x="898966" y="19062"/>
                        <a:pt x="896489" y="17252"/>
                      </a:cubicBezTo>
                      <a:cubicBezTo>
                        <a:pt x="892203" y="14204"/>
                        <a:pt x="891251" y="8299"/>
                        <a:pt x="894298" y="4013"/>
                      </a:cubicBezTo>
                      <a:cubicBezTo>
                        <a:pt x="897347" y="-274"/>
                        <a:pt x="903252" y="-1321"/>
                        <a:pt x="907538" y="1822"/>
                      </a:cubicBezTo>
                      <a:cubicBezTo>
                        <a:pt x="910110" y="3632"/>
                        <a:pt x="1167095" y="190607"/>
                        <a:pt x="1180525" y="548462"/>
                      </a:cubicBezTo>
                      <a:cubicBezTo>
                        <a:pt x="1192336" y="863739"/>
                        <a:pt x="1018981" y="1179112"/>
                        <a:pt x="748947" y="1333036"/>
                      </a:cubicBezTo>
                      <a:cubicBezTo>
                        <a:pt x="655221" y="1386471"/>
                        <a:pt x="617407" y="1483626"/>
                        <a:pt x="604929" y="1515630"/>
                      </a:cubicBezTo>
                      <a:cubicBezTo>
                        <a:pt x="599785" y="1528870"/>
                        <a:pt x="597880" y="1533823"/>
                        <a:pt x="590451" y="1533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2" name="Google Shape;3462;p9"/>
                <p:cNvSpPr/>
                <p:nvPr/>
              </p:nvSpPr>
              <p:spPr>
                <a:xfrm>
                  <a:off x="5659871" y="2592132"/>
                  <a:ext cx="870731" cy="877252"/>
                </a:xfrm>
                <a:custGeom>
                  <a:rect b="b" l="l" r="r" t="t"/>
                  <a:pathLst>
                    <a:path extrusionOk="0" h="877252" w="870731">
                      <a:moveTo>
                        <a:pt x="435366" y="877253"/>
                      </a:moveTo>
                      <a:cubicBezTo>
                        <a:pt x="223149" y="877253"/>
                        <a:pt x="117707" y="788480"/>
                        <a:pt x="66653" y="714089"/>
                      </a:cubicBezTo>
                      <a:cubicBezTo>
                        <a:pt x="-9357" y="603218"/>
                        <a:pt x="-21263" y="443008"/>
                        <a:pt x="35601" y="295846"/>
                      </a:cubicBezTo>
                      <a:cubicBezTo>
                        <a:pt x="119993" y="77533"/>
                        <a:pt x="303730" y="0"/>
                        <a:pt x="435366" y="0"/>
                      </a:cubicBezTo>
                      <a:cubicBezTo>
                        <a:pt x="567001" y="0"/>
                        <a:pt x="750739" y="77438"/>
                        <a:pt x="835130" y="295846"/>
                      </a:cubicBezTo>
                      <a:lnTo>
                        <a:pt x="835130" y="295846"/>
                      </a:lnTo>
                      <a:cubicBezTo>
                        <a:pt x="891994" y="443008"/>
                        <a:pt x="880088" y="603218"/>
                        <a:pt x="804079" y="714089"/>
                      </a:cubicBezTo>
                      <a:cubicBezTo>
                        <a:pt x="753025" y="788575"/>
                        <a:pt x="647583" y="877253"/>
                        <a:pt x="435366" y="877253"/>
                      </a:cubicBezTo>
                      <a:close/>
                      <a:moveTo>
                        <a:pt x="435366" y="19050"/>
                      </a:moveTo>
                      <a:cubicBezTo>
                        <a:pt x="309731" y="19050"/>
                        <a:pt x="134280" y="93345"/>
                        <a:pt x="53318" y="302705"/>
                      </a:cubicBezTo>
                      <a:cubicBezTo>
                        <a:pt x="-1260" y="444056"/>
                        <a:pt x="9789" y="597503"/>
                        <a:pt x="82274" y="703231"/>
                      </a:cubicBezTo>
                      <a:cubicBezTo>
                        <a:pt x="151806" y="804577"/>
                        <a:pt x="273822" y="858107"/>
                        <a:pt x="435271" y="858107"/>
                      </a:cubicBezTo>
                      <a:cubicBezTo>
                        <a:pt x="596719" y="858107"/>
                        <a:pt x="718830" y="804577"/>
                        <a:pt x="788267" y="703231"/>
                      </a:cubicBezTo>
                      <a:cubicBezTo>
                        <a:pt x="860752" y="597503"/>
                        <a:pt x="871897" y="444056"/>
                        <a:pt x="817223" y="302705"/>
                      </a:cubicBezTo>
                      <a:cubicBezTo>
                        <a:pt x="736356" y="93345"/>
                        <a:pt x="560905" y="19050"/>
                        <a:pt x="435175" y="190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3" name="Google Shape;3463;p9"/>
                <p:cNvSpPr/>
                <p:nvPr/>
              </p:nvSpPr>
              <p:spPr>
                <a:xfrm>
                  <a:off x="5814397" y="2243518"/>
                  <a:ext cx="561679" cy="444055"/>
                </a:xfrm>
                <a:custGeom>
                  <a:rect b="b" l="l" r="r" t="t"/>
                  <a:pathLst>
                    <a:path extrusionOk="0" h="444055" w="561679">
                      <a:moveTo>
                        <a:pt x="280840" y="358235"/>
                      </a:moveTo>
                      <a:cubicBezTo>
                        <a:pt x="361612" y="358235"/>
                        <a:pt x="448670" y="385953"/>
                        <a:pt x="523537" y="444056"/>
                      </a:cubicBezTo>
                      <a:cubicBezTo>
                        <a:pt x="653077" y="163259"/>
                        <a:pt x="422572" y="0"/>
                        <a:pt x="280840" y="0"/>
                      </a:cubicBezTo>
                      <a:cubicBezTo>
                        <a:pt x="139108" y="0"/>
                        <a:pt x="-91397" y="163259"/>
                        <a:pt x="38143" y="444056"/>
                      </a:cubicBezTo>
                      <a:cubicBezTo>
                        <a:pt x="113009" y="385953"/>
                        <a:pt x="200068" y="358235"/>
                        <a:pt x="280840" y="358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4" name="Google Shape;3464;p9"/>
                <p:cNvSpPr/>
                <p:nvPr/>
              </p:nvSpPr>
              <p:spPr>
                <a:xfrm>
                  <a:off x="5764466" y="2317942"/>
                  <a:ext cx="160615" cy="205324"/>
                </a:xfrm>
                <a:custGeom>
                  <a:rect b="b" l="l" r="r" t="t"/>
                  <a:pathLst>
                    <a:path extrusionOk="0" h="205324" w="160615">
                      <a:moveTo>
                        <a:pt x="67309" y="205230"/>
                      </a:moveTo>
                      <a:cubicBezTo>
                        <a:pt x="52355" y="205230"/>
                        <a:pt x="38163" y="199800"/>
                        <a:pt x="26733" y="189418"/>
                      </a:cubicBezTo>
                      <a:cubicBezTo>
                        <a:pt x="-5748" y="159986"/>
                        <a:pt x="-9081" y="97216"/>
                        <a:pt x="19208" y="49401"/>
                      </a:cubicBezTo>
                      <a:cubicBezTo>
                        <a:pt x="35305" y="22254"/>
                        <a:pt x="59022" y="4538"/>
                        <a:pt x="84454" y="728"/>
                      </a:cubicBezTo>
                      <a:cubicBezTo>
                        <a:pt x="103028" y="-2034"/>
                        <a:pt x="120744" y="3109"/>
                        <a:pt x="134270" y="15396"/>
                      </a:cubicBezTo>
                      <a:cubicBezTo>
                        <a:pt x="166179" y="44257"/>
                        <a:pt x="169608" y="108456"/>
                        <a:pt x="141795" y="155414"/>
                      </a:cubicBezTo>
                      <a:cubicBezTo>
                        <a:pt x="125507" y="182846"/>
                        <a:pt x="101790" y="200848"/>
                        <a:pt x="76739" y="204563"/>
                      </a:cubicBezTo>
                      <a:cubicBezTo>
                        <a:pt x="73596" y="205039"/>
                        <a:pt x="70357" y="205325"/>
                        <a:pt x="67309" y="205325"/>
                      </a:cubicBezTo>
                      <a:close/>
                      <a:moveTo>
                        <a:pt x="94360" y="19016"/>
                      </a:moveTo>
                      <a:cubicBezTo>
                        <a:pt x="92074" y="19016"/>
                        <a:pt x="89693" y="19206"/>
                        <a:pt x="87312" y="19587"/>
                      </a:cubicBezTo>
                      <a:cubicBezTo>
                        <a:pt x="67881" y="22540"/>
                        <a:pt x="48545" y="37304"/>
                        <a:pt x="35591" y="59211"/>
                      </a:cubicBezTo>
                      <a:cubicBezTo>
                        <a:pt x="11683" y="99597"/>
                        <a:pt x="13398" y="151699"/>
                        <a:pt x="39496" y="175416"/>
                      </a:cubicBezTo>
                      <a:cubicBezTo>
                        <a:pt x="49116" y="184179"/>
                        <a:pt x="61023" y="187704"/>
                        <a:pt x="73881" y="185799"/>
                      </a:cubicBezTo>
                      <a:cubicBezTo>
                        <a:pt x="92931" y="182941"/>
                        <a:pt x="112267" y="167987"/>
                        <a:pt x="125412" y="145794"/>
                      </a:cubicBezTo>
                      <a:cubicBezTo>
                        <a:pt x="148557" y="106741"/>
                        <a:pt x="146748" y="52449"/>
                        <a:pt x="121506" y="29589"/>
                      </a:cubicBezTo>
                      <a:lnTo>
                        <a:pt x="121506" y="29589"/>
                      </a:lnTo>
                      <a:cubicBezTo>
                        <a:pt x="113886" y="22635"/>
                        <a:pt x="104647" y="19111"/>
                        <a:pt x="94360" y="19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5" name="Google Shape;3465;p9"/>
                <p:cNvSpPr/>
                <p:nvPr/>
              </p:nvSpPr>
              <p:spPr>
                <a:xfrm>
                  <a:off x="6265392" y="2317847"/>
                  <a:ext cx="160616" cy="205324"/>
                </a:xfrm>
                <a:custGeom>
                  <a:rect b="b" l="l" r="r" t="t"/>
                  <a:pathLst>
                    <a:path extrusionOk="0" h="205324" w="160616">
                      <a:moveTo>
                        <a:pt x="93307" y="205325"/>
                      </a:moveTo>
                      <a:cubicBezTo>
                        <a:pt x="90164" y="205325"/>
                        <a:pt x="87020" y="205134"/>
                        <a:pt x="83877" y="204563"/>
                      </a:cubicBezTo>
                      <a:cubicBezTo>
                        <a:pt x="58826" y="200753"/>
                        <a:pt x="35109" y="182846"/>
                        <a:pt x="18821" y="155414"/>
                      </a:cubicBezTo>
                      <a:cubicBezTo>
                        <a:pt x="-8992" y="108456"/>
                        <a:pt x="-5563" y="44352"/>
                        <a:pt x="26346" y="15396"/>
                      </a:cubicBezTo>
                      <a:cubicBezTo>
                        <a:pt x="39872" y="3109"/>
                        <a:pt x="57588" y="-2034"/>
                        <a:pt x="76162" y="728"/>
                      </a:cubicBezTo>
                      <a:cubicBezTo>
                        <a:pt x="101594" y="4538"/>
                        <a:pt x="125311" y="22350"/>
                        <a:pt x="141408" y="49401"/>
                      </a:cubicBezTo>
                      <a:cubicBezTo>
                        <a:pt x="169697" y="97216"/>
                        <a:pt x="166364" y="159986"/>
                        <a:pt x="133883" y="189418"/>
                      </a:cubicBezTo>
                      <a:cubicBezTo>
                        <a:pt x="122453" y="199800"/>
                        <a:pt x="108261" y="205230"/>
                        <a:pt x="93307" y="205230"/>
                      </a:cubicBezTo>
                      <a:close/>
                      <a:moveTo>
                        <a:pt x="66256" y="19111"/>
                      </a:moveTo>
                      <a:cubicBezTo>
                        <a:pt x="55969" y="19111"/>
                        <a:pt x="46730" y="22635"/>
                        <a:pt x="39110" y="29589"/>
                      </a:cubicBezTo>
                      <a:lnTo>
                        <a:pt x="39110" y="29589"/>
                      </a:lnTo>
                      <a:cubicBezTo>
                        <a:pt x="13868" y="52449"/>
                        <a:pt x="12059" y="106741"/>
                        <a:pt x="35204" y="145794"/>
                      </a:cubicBezTo>
                      <a:cubicBezTo>
                        <a:pt x="48349" y="167987"/>
                        <a:pt x="67589" y="182941"/>
                        <a:pt x="86735" y="185799"/>
                      </a:cubicBezTo>
                      <a:cubicBezTo>
                        <a:pt x="99593" y="187799"/>
                        <a:pt x="111500" y="184179"/>
                        <a:pt x="121120" y="175416"/>
                      </a:cubicBezTo>
                      <a:cubicBezTo>
                        <a:pt x="147218" y="151794"/>
                        <a:pt x="148933" y="99693"/>
                        <a:pt x="125025" y="59211"/>
                      </a:cubicBezTo>
                      <a:cubicBezTo>
                        <a:pt x="112071" y="37399"/>
                        <a:pt x="92735" y="22540"/>
                        <a:pt x="73304" y="19587"/>
                      </a:cubicBezTo>
                      <a:cubicBezTo>
                        <a:pt x="70923" y="19206"/>
                        <a:pt x="68542" y="19016"/>
                        <a:pt x="66256" y="19016"/>
                      </a:cubicBezTo>
                      <a:close/>
                      <a:moveTo>
                        <a:pt x="32728" y="22540"/>
                      </a:moveTo>
                      <a:lnTo>
                        <a:pt x="32728" y="22540"/>
                      </a:lnTo>
                      <a:lnTo>
                        <a:pt x="32728" y="225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6" name="Google Shape;3466;p9"/>
                <p:cNvSpPr/>
                <p:nvPr/>
              </p:nvSpPr>
              <p:spPr>
                <a:xfrm>
                  <a:off x="5888416" y="2325344"/>
                  <a:ext cx="129946" cy="262025"/>
                </a:xfrm>
                <a:custGeom>
                  <a:rect b="b" l="l" r="r" t="t"/>
                  <a:pathLst>
                    <a:path extrusionOk="0" h="262025" w="129946">
                      <a:moveTo>
                        <a:pt x="6129" y="262026"/>
                      </a:moveTo>
                      <a:cubicBezTo>
                        <a:pt x="3652" y="262026"/>
                        <a:pt x="1652" y="260121"/>
                        <a:pt x="1367" y="257644"/>
                      </a:cubicBezTo>
                      <a:cubicBezTo>
                        <a:pt x="-11683" y="109531"/>
                        <a:pt x="71756" y="33140"/>
                        <a:pt x="122620" y="755"/>
                      </a:cubicBezTo>
                      <a:cubicBezTo>
                        <a:pt x="124810" y="-674"/>
                        <a:pt x="127763" y="-7"/>
                        <a:pt x="129192" y="2184"/>
                      </a:cubicBezTo>
                      <a:cubicBezTo>
                        <a:pt x="130621" y="4374"/>
                        <a:pt x="129954" y="7327"/>
                        <a:pt x="127763" y="8756"/>
                      </a:cubicBezTo>
                      <a:cubicBezTo>
                        <a:pt x="78709" y="39998"/>
                        <a:pt x="-1777" y="113721"/>
                        <a:pt x="10796" y="256787"/>
                      </a:cubicBezTo>
                      <a:cubicBezTo>
                        <a:pt x="10987" y="259359"/>
                        <a:pt x="9082" y="261740"/>
                        <a:pt x="6510" y="261930"/>
                      </a:cubicBezTo>
                      <a:cubicBezTo>
                        <a:pt x="6319" y="261930"/>
                        <a:pt x="6224" y="261930"/>
                        <a:pt x="6129" y="2619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7" name="Google Shape;3467;p9"/>
                <p:cNvSpPr/>
                <p:nvPr/>
              </p:nvSpPr>
              <p:spPr>
                <a:xfrm>
                  <a:off x="6032537" y="2300549"/>
                  <a:ext cx="35672" cy="20787"/>
                </a:xfrm>
                <a:custGeom>
                  <a:rect b="b" l="l" r="r" t="t"/>
                  <a:pathLst>
                    <a:path extrusionOk="0" h="20787" w="35672">
                      <a:moveTo>
                        <a:pt x="4788" y="20788"/>
                      </a:moveTo>
                      <a:cubicBezTo>
                        <a:pt x="3073" y="20788"/>
                        <a:pt x="1359" y="19835"/>
                        <a:pt x="502" y="18216"/>
                      </a:cubicBezTo>
                      <a:cubicBezTo>
                        <a:pt x="-641" y="15835"/>
                        <a:pt x="216" y="12977"/>
                        <a:pt x="2597" y="11834"/>
                      </a:cubicBezTo>
                      <a:cubicBezTo>
                        <a:pt x="18504" y="3738"/>
                        <a:pt x="29077" y="309"/>
                        <a:pt x="29457" y="214"/>
                      </a:cubicBezTo>
                      <a:cubicBezTo>
                        <a:pt x="31934" y="-548"/>
                        <a:pt x="34601" y="785"/>
                        <a:pt x="35458" y="3262"/>
                      </a:cubicBezTo>
                      <a:cubicBezTo>
                        <a:pt x="36220" y="5738"/>
                        <a:pt x="34887" y="8405"/>
                        <a:pt x="32410" y="9263"/>
                      </a:cubicBezTo>
                      <a:cubicBezTo>
                        <a:pt x="32315" y="9263"/>
                        <a:pt x="22028" y="12596"/>
                        <a:pt x="6883" y="20312"/>
                      </a:cubicBezTo>
                      <a:cubicBezTo>
                        <a:pt x="6217" y="20693"/>
                        <a:pt x="5455" y="20788"/>
                        <a:pt x="4693" y="20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468" name="Google Shape;3468;p9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469" name="Google Shape;3469;p9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0" name="Google Shape;3470;p9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71" name="Google Shape;3471;p9"/>
                <p:cNvGrpSpPr/>
                <p:nvPr/>
              </p:nvGrpSpPr>
              <p:grpSpPr>
                <a:xfrm>
                  <a:off x="4033839" y="2235503"/>
                  <a:ext cx="1707522" cy="1315511"/>
                  <a:chOff x="4033839" y="2235503"/>
                  <a:chExt cx="1707522" cy="1315511"/>
                </a:xfrm>
              </p:grpSpPr>
              <p:sp>
                <p:nvSpPr>
                  <p:cNvPr id="3472" name="Google Shape;3472;p9"/>
                  <p:cNvSpPr/>
                  <p:nvPr/>
                </p:nvSpPr>
                <p:spPr>
                  <a:xfrm>
                    <a:off x="4033839" y="2235503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548161" y="889649"/>
                        </a:moveTo>
                        <a:cubicBezTo>
                          <a:pt x="548161" y="889649"/>
                          <a:pt x="547780" y="889649"/>
                          <a:pt x="547590" y="889649"/>
                        </a:cubicBezTo>
                        <a:cubicBezTo>
                          <a:pt x="406048" y="881171"/>
                          <a:pt x="236313" y="820878"/>
                          <a:pt x="190974" y="784302"/>
                        </a:cubicBezTo>
                        <a:cubicBezTo>
                          <a:pt x="47337" y="668669"/>
                          <a:pt x="-16481" y="424638"/>
                          <a:pt x="3617" y="336532"/>
                        </a:cubicBezTo>
                        <a:cubicBezTo>
                          <a:pt x="22096" y="255379"/>
                          <a:pt x="93724" y="169178"/>
                          <a:pt x="195165" y="105932"/>
                        </a:cubicBezTo>
                        <a:cubicBezTo>
                          <a:pt x="292415" y="45353"/>
                          <a:pt x="500917" y="-45516"/>
                          <a:pt x="804860" y="26588"/>
                        </a:cubicBezTo>
                        <a:cubicBezTo>
                          <a:pt x="1278062" y="138888"/>
                          <a:pt x="1700591" y="576086"/>
                          <a:pt x="1704877" y="580467"/>
                        </a:cubicBezTo>
                        <a:cubicBezTo>
                          <a:pt x="1708497" y="584277"/>
                          <a:pt x="1708402" y="590278"/>
                          <a:pt x="1704592" y="593897"/>
                        </a:cubicBezTo>
                        <a:cubicBezTo>
                          <a:pt x="1700782" y="597517"/>
                          <a:pt x="1694781" y="597422"/>
                          <a:pt x="1691161" y="593612"/>
                        </a:cubicBezTo>
                        <a:cubicBezTo>
                          <a:pt x="1686970" y="589230"/>
                          <a:pt x="1268251" y="156033"/>
                          <a:pt x="800574" y="45162"/>
                        </a:cubicBezTo>
                        <a:cubicBezTo>
                          <a:pt x="503394" y="-25323"/>
                          <a:pt x="300035" y="63164"/>
                          <a:pt x="205261" y="122124"/>
                        </a:cubicBezTo>
                        <a:cubicBezTo>
                          <a:pt x="108011" y="182703"/>
                          <a:pt x="39526" y="264428"/>
                          <a:pt x="22191" y="340818"/>
                        </a:cubicBezTo>
                        <a:cubicBezTo>
                          <a:pt x="3522" y="422733"/>
                          <a:pt x="67054" y="660096"/>
                          <a:pt x="202975" y="769538"/>
                        </a:cubicBezTo>
                        <a:cubicBezTo>
                          <a:pt x="245457" y="803733"/>
                          <a:pt x="413097" y="862598"/>
                          <a:pt x="548733" y="870694"/>
                        </a:cubicBezTo>
                        <a:cubicBezTo>
                          <a:pt x="553972" y="870980"/>
                          <a:pt x="557972" y="875552"/>
                          <a:pt x="557686" y="880790"/>
                        </a:cubicBezTo>
                        <a:cubicBezTo>
                          <a:pt x="557401" y="885839"/>
                          <a:pt x="553210" y="889744"/>
                          <a:pt x="5481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3" name="Google Shape;3473;p9"/>
                  <p:cNvSpPr/>
                  <p:nvPr/>
                </p:nvSpPr>
                <p:spPr>
                  <a:xfrm>
                    <a:off x="4562258" y="2866685"/>
                    <a:ext cx="1151320" cy="684329"/>
                  </a:xfrm>
                  <a:custGeom>
                    <a:rect b="b" l="l" r="r" t="t"/>
                    <a:pathLst>
                      <a:path extrusionOk="0" h="684329" w="1151320">
                        <a:moveTo>
                          <a:pt x="298635" y="684330"/>
                        </a:moveTo>
                        <a:cubicBezTo>
                          <a:pt x="130614" y="684330"/>
                          <a:pt x="41555" y="592890"/>
                          <a:pt x="13647" y="496973"/>
                        </a:cubicBezTo>
                        <a:cubicBezTo>
                          <a:pt x="-27025" y="357336"/>
                          <a:pt x="25172" y="147596"/>
                          <a:pt x="144139" y="101876"/>
                        </a:cubicBezTo>
                        <a:cubicBezTo>
                          <a:pt x="318351" y="34915"/>
                          <a:pt x="835178" y="-30522"/>
                          <a:pt x="1143216" y="15294"/>
                        </a:cubicBezTo>
                        <a:cubicBezTo>
                          <a:pt x="1148455" y="16056"/>
                          <a:pt x="1151979" y="20913"/>
                          <a:pt x="1151217" y="26152"/>
                        </a:cubicBezTo>
                        <a:cubicBezTo>
                          <a:pt x="1150455" y="31391"/>
                          <a:pt x="1145598" y="34915"/>
                          <a:pt x="1140359" y="34153"/>
                        </a:cubicBezTo>
                        <a:cubicBezTo>
                          <a:pt x="835083" y="-11281"/>
                          <a:pt x="323209" y="53394"/>
                          <a:pt x="150902" y="119592"/>
                        </a:cubicBezTo>
                        <a:cubicBezTo>
                          <a:pt x="42698" y="161217"/>
                          <a:pt x="-5784" y="362289"/>
                          <a:pt x="31935" y="491639"/>
                        </a:cubicBezTo>
                        <a:cubicBezTo>
                          <a:pt x="62319" y="595747"/>
                          <a:pt x="171476" y="693950"/>
                          <a:pt x="386931" y="657374"/>
                        </a:cubicBezTo>
                        <a:cubicBezTo>
                          <a:pt x="667633" y="609558"/>
                          <a:pt x="1092162" y="206270"/>
                          <a:pt x="1096449" y="202174"/>
                        </a:cubicBezTo>
                        <a:cubicBezTo>
                          <a:pt x="1100259" y="198555"/>
                          <a:pt x="1106259" y="198650"/>
                          <a:pt x="1109879" y="202460"/>
                        </a:cubicBezTo>
                        <a:cubicBezTo>
                          <a:pt x="1113498" y="206270"/>
                          <a:pt x="1113403" y="212271"/>
                          <a:pt x="1109593" y="215890"/>
                        </a:cubicBezTo>
                        <a:cubicBezTo>
                          <a:pt x="1092067" y="232654"/>
                          <a:pt x="676587" y="627370"/>
                          <a:pt x="390075" y="676043"/>
                        </a:cubicBezTo>
                        <a:cubicBezTo>
                          <a:pt x="357309" y="681663"/>
                          <a:pt x="326829" y="684234"/>
                          <a:pt x="298635" y="6842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74" name="Google Shape;3474;p9"/>
                <p:cNvGrpSpPr/>
                <p:nvPr/>
              </p:nvGrpSpPr>
              <p:grpSpPr>
                <a:xfrm>
                  <a:off x="6449113" y="2235408"/>
                  <a:ext cx="1707522" cy="1315701"/>
                  <a:chOff x="6449113" y="2235408"/>
                  <a:chExt cx="1707522" cy="1315701"/>
                </a:xfrm>
              </p:grpSpPr>
              <p:sp>
                <p:nvSpPr>
                  <p:cNvPr id="3475" name="Google Shape;3475;p9"/>
                  <p:cNvSpPr/>
                  <p:nvPr/>
                </p:nvSpPr>
                <p:spPr>
                  <a:xfrm>
                    <a:off x="6449113" y="2235408"/>
                    <a:ext cx="1707522" cy="889743"/>
                  </a:xfrm>
                  <a:custGeom>
                    <a:rect b="b" l="l" r="r" t="t"/>
                    <a:pathLst>
                      <a:path extrusionOk="0" h="889743" w="1707522">
                        <a:moveTo>
                          <a:pt x="1159361" y="889744"/>
                        </a:moveTo>
                        <a:cubicBezTo>
                          <a:pt x="1154313" y="889744"/>
                          <a:pt x="1150122" y="885839"/>
                          <a:pt x="1149836" y="880790"/>
                        </a:cubicBezTo>
                        <a:cubicBezTo>
                          <a:pt x="1149550" y="875552"/>
                          <a:pt x="1153551" y="871075"/>
                          <a:pt x="1158790" y="870694"/>
                        </a:cubicBezTo>
                        <a:cubicBezTo>
                          <a:pt x="1294521" y="862598"/>
                          <a:pt x="1462161" y="803733"/>
                          <a:pt x="1504547" y="769538"/>
                        </a:cubicBezTo>
                        <a:cubicBezTo>
                          <a:pt x="1640469" y="660096"/>
                          <a:pt x="1703905" y="422733"/>
                          <a:pt x="1685332" y="340818"/>
                        </a:cubicBezTo>
                        <a:cubicBezTo>
                          <a:pt x="1667996" y="264523"/>
                          <a:pt x="1599511" y="182703"/>
                          <a:pt x="1502261" y="122124"/>
                        </a:cubicBezTo>
                        <a:cubicBezTo>
                          <a:pt x="1407487" y="63069"/>
                          <a:pt x="1204224" y="-25323"/>
                          <a:pt x="906949" y="45162"/>
                        </a:cubicBezTo>
                        <a:cubicBezTo>
                          <a:pt x="439271" y="156128"/>
                          <a:pt x="20552" y="589325"/>
                          <a:pt x="16361" y="593612"/>
                        </a:cubicBezTo>
                        <a:cubicBezTo>
                          <a:pt x="12742" y="597422"/>
                          <a:pt x="6646" y="597517"/>
                          <a:pt x="2931" y="593897"/>
                        </a:cubicBezTo>
                        <a:cubicBezTo>
                          <a:pt x="-879" y="590278"/>
                          <a:pt x="-974" y="584182"/>
                          <a:pt x="2645" y="580467"/>
                        </a:cubicBezTo>
                        <a:cubicBezTo>
                          <a:pt x="6836" y="576086"/>
                          <a:pt x="429460" y="138888"/>
                          <a:pt x="902662" y="26588"/>
                        </a:cubicBezTo>
                        <a:cubicBezTo>
                          <a:pt x="1206605" y="-45516"/>
                          <a:pt x="1415107" y="45353"/>
                          <a:pt x="1512358" y="105932"/>
                        </a:cubicBezTo>
                        <a:cubicBezTo>
                          <a:pt x="1613799" y="169178"/>
                          <a:pt x="1685427" y="255379"/>
                          <a:pt x="1703905" y="336532"/>
                        </a:cubicBezTo>
                        <a:cubicBezTo>
                          <a:pt x="1724003" y="424638"/>
                          <a:pt x="1660186" y="668669"/>
                          <a:pt x="1516549" y="784397"/>
                        </a:cubicBezTo>
                        <a:cubicBezTo>
                          <a:pt x="1471210" y="820973"/>
                          <a:pt x="1301474" y="881267"/>
                          <a:pt x="1159933" y="889744"/>
                        </a:cubicBezTo>
                        <a:cubicBezTo>
                          <a:pt x="1159742" y="889744"/>
                          <a:pt x="1159552" y="889744"/>
                          <a:pt x="1159361" y="8897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6" name="Google Shape;3476;p9"/>
                  <p:cNvSpPr/>
                  <p:nvPr/>
                </p:nvSpPr>
                <p:spPr>
                  <a:xfrm>
                    <a:off x="6476898" y="2866729"/>
                    <a:ext cx="1151318" cy="684380"/>
                  </a:xfrm>
                  <a:custGeom>
                    <a:rect b="b" l="l" r="r" t="t"/>
                    <a:pathLst>
                      <a:path extrusionOk="0" h="684380" w="1151318">
                        <a:moveTo>
                          <a:pt x="852684" y="684285"/>
                        </a:moveTo>
                        <a:cubicBezTo>
                          <a:pt x="824490" y="684285"/>
                          <a:pt x="794010" y="681714"/>
                          <a:pt x="761244" y="676094"/>
                        </a:cubicBezTo>
                        <a:cubicBezTo>
                          <a:pt x="474827" y="627326"/>
                          <a:pt x="59347" y="232705"/>
                          <a:pt x="41726" y="215941"/>
                        </a:cubicBezTo>
                        <a:cubicBezTo>
                          <a:pt x="37916" y="212322"/>
                          <a:pt x="37820" y="206321"/>
                          <a:pt x="41440" y="202511"/>
                        </a:cubicBezTo>
                        <a:cubicBezTo>
                          <a:pt x="45059" y="198701"/>
                          <a:pt x="51060" y="198606"/>
                          <a:pt x="54870" y="202225"/>
                        </a:cubicBezTo>
                        <a:cubicBezTo>
                          <a:pt x="59156" y="206321"/>
                          <a:pt x="483685" y="609609"/>
                          <a:pt x="764387" y="657425"/>
                        </a:cubicBezTo>
                        <a:cubicBezTo>
                          <a:pt x="979748" y="694001"/>
                          <a:pt x="1088999" y="595893"/>
                          <a:pt x="1119384" y="491690"/>
                        </a:cubicBezTo>
                        <a:cubicBezTo>
                          <a:pt x="1157103" y="362340"/>
                          <a:pt x="1108621" y="161268"/>
                          <a:pt x="1000417" y="119643"/>
                        </a:cubicBezTo>
                        <a:cubicBezTo>
                          <a:pt x="828110" y="53349"/>
                          <a:pt x="316236" y="-11325"/>
                          <a:pt x="10960" y="34204"/>
                        </a:cubicBezTo>
                        <a:cubicBezTo>
                          <a:pt x="5816" y="34966"/>
                          <a:pt x="959" y="31347"/>
                          <a:pt x="101" y="26203"/>
                        </a:cubicBezTo>
                        <a:cubicBezTo>
                          <a:pt x="-661" y="20964"/>
                          <a:pt x="2959" y="16107"/>
                          <a:pt x="8102" y="15345"/>
                        </a:cubicBezTo>
                        <a:cubicBezTo>
                          <a:pt x="316141" y="-30566"/>
                          <a:pt x="833063" y="34871"/>
                          <a:pt x="1007180" y="101927"/>
                        </a:cubicBezTo>
                        <a:cubicBezTo>
                          <a:pt x="1126147" y="147647"/>
                          <a:pt x="1178344" y="357387"/>
                          <a:pt x="1137672" y="497024"/>
                        </a:cubicBezTo>
                        <a:cubicBezTo>
                          <a:pt x="1109764" y="592941"/>
                          <a:pt x="1020610" y="684285"/>
                          <a:pt x="852684" y="6843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77" name="Google Shape;3477;p9"/>
                <p:cNvGrpSpPr/>
                <p:nvPr/>
              </p:nvGrpSpPr>
              <p:grpSpPr>
                <a:xfrm>
                  <a:off x="5364624" y="2002414"/>
                  <a:ext cx="450578" cy="753834"/>
                  <a:chOff x="5364624" y="2002414"/>
                  <a:chExt cx="450578" cy="753834"/>
                </a:xfrm>
              </p:grpSpPr>
              <p:sp>
                <p:nvSpPr>
                  <p:cNvPr id="3478" name="Google Shape;3478;p9"/>
                  <p:cNvSpPr/>
                  <p:nvPr/>
                </p:nvSpPr>
                <p:spPr>
                  <a:xfrm>
                    <a:off x="5537776" y="2446529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54471" y="309720"/>
                        </a:moveTo>
                        <a:cubicBezTo>
                          <a:pt x="254471" y="309720"/>
                          <a:pt x="13869" y="89787"/>
                          <a:pt x="915" y="42448"/>
                        </a:cubicBezTo>
                        <a:cubicBezTo>
                          <a:pt x="-8895" y="6729"/>
                          <a:pt x="62828" y="-11749"/>
                          <a:pt x="88260" y="8158"/>
                        </a:cubicBezTo>
                        <a:cubicBezTo>
                          <a:pt x="122740" y="35114"/>
                          <a:pt x="198273" y="159510"/>
                          <a:pt x="277426" y="276382"/>
                        </a:cubicBezTo>
                        <a:lnTo>
                          <a:pt x="254471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9" name="Google Shape;3479;p9"/>
                  <p:cNvSpPr/>
                  <p:nvPr/>
                </p:nvSpPr>
                <p:spPr>
                  <a:xfrm>
                    <a:off x="5404188" y="2220259"/>
                    <a:ext cx="190795" cy="254810"/>
                  </a:xfrm>
                  <a:custGeom>
                    <a:rect b="b" l="l" r="r" t="t"/>
                    <a:pathLst>
                      <a:path extrusionOk="0" h="254810" w="190795">
                        <a:moveTo>
                          <a:pt x="79354" y="19448"/>
                        </a:moveTo>
                        <a:cubicBezTo>
                          <a:pt x="44302" y="-13604"/>
                          <a:pt x="-7324" y="-1221"/>
                          <a:pt x="868" y="31831"/>
                        </a:cubicBezTo>
                        <a:cubicBezTo>
                          <a:pt x="9154" y="64882"/>
                          <a:pt x="73162" y="172229"/>
                          <a:pt x="151553" y="254811"/>
                        </a:cubicBezTo>
                        <a:lnTo>
                          <a:pt x="190796" y="238333"/>
                        </a:lnTo>
                        <a:cubicBezTo>
                          <a:pt x="118501" y="153655"/>
                          <a:pt x="89450" y="28973"/>
                          <a:pt x="79354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0" name="Google Shape;3480;p9"/>
                  <p:cNvSpPr/>
                  <p:nvPr/>
                </p:nvSpPr>
                <p:spPr>
                  <a:xfrm>
                    <a:off x="5364624" y="2002414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52814" y="39174"/>
                        </a:moveTo>
                        <a:cubicBezTo>
                          <a:pt x="50718" y="-4165"/>
                          <a:pt x="-9099" y="-2069"/>
                          <a:pt x="1188" y="2026"/>
                        </a:cubicBezTo>
                        <a:cubicBezTo>
                          <a:pt x="11476" y="6122"/>
                          <a:pt x="30049" y="14409"/>
                          <a:pt x="28049" y="78417"/>
                        </a:cubicBezTo>
                        <a:cubicBezTo>
                          <a:pt x="25954" y="142425"/>
                          <a:pt x="50718" y="214624"/>
                          <a:pt x="59005" y="231198"/>
                        </a:cubicBezTo>
                        <a:lnTo>
                          <a:pt x="85866" y="229102"/>
                        </a:lnTo>
                        <a:cubicBezTo>
                          <a:pt x="54909" y="185764"/>
                          <a:pt x="54909" y="82513"/>
                          <a:pt x="52814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1" name="Google Shape;3481;p9"/>
                <p:cNvGrpSpPr/>
                <p:nvPr/>
              </p:nvGrpSpPr>
              <p:grpSpPr>
                <a:xfrm>
                  <a:off x="6375272" y="1982887"/>
                  <a:ext cx="450482" cy="753834"/>
                  <a:chOff x="6375272" y="1982887"/>
                  <a:chExt cx="450482" cy="753834"/>
                </a:xfrm>
              </p:grpSpPr>
              <p:sp>
                <p:nvSpPr>
                  <p:cNvPr id="3482" name="Google Shape;3482;p9"/>
                  <p:cNvSpPr/>
                  <p:nvPr/>
                </p:nvSpPr>
                <p:spPr>
                  <a:xfrm>
                    <a:off x="6375272" y="2427002"/>
                    <a:ext cx="277426" cy="309719"/>
                  </a:xfrm>
                  <a:custGeom>
                    <a:rect b="b" l="l" r="r" t="t"/>
                    <a:pathLst>
                      <a:path extrusionOk="0" h="309719" w="277426">
                        <a:moveTo>
                          <a:pt x="22955" y="309720"/>
                        </a:moveTo>
                        <a:cubicBezTo>
                          <a:pt x="22955" y="309720"/>
                          <a:pt x="263557" y="89787"/>
                          <a:pt x="276511" y="42448"/>
                        </a:cubicBezTo>
                        <a:cubicBezTo>
                          <a:pt x="286321" y="6729"/>
                          <a:pt x="214598" y="-11749"/>
                          <a:pt x="189166" y="8158"/>
                        </a:cubicBezTo>
                        <a:cubicBezTo>
                          <a:pt x="154686" y="35114"/>
                          <a:pt x="79153" y="159510"/>
                          <a:pt x="0" y="276382"/>
                        </a:cubicBezTo>
                        <a:lnTo>
                          <a:pt x="22955" y="3097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3" name="Google Shape;3483;p9"/>
                  <p:cNvSpPr/>
                  <p:nvPr/>
                </p:nvSpPr>
                <p:spPr>
                  <a:xfrm>
                    <a:off x="6595490" y="2200828"/>
                    <a:ext cx="190796" cy="254810"/>
                  </a:xfrm>
                  <a:custGeom>
                    <a:rect b="b" l="l" r="r" t="t"/>
                    <a:pathLst>
                      <a:path extrusionOk="0" h="254810" w="190796">
                        <a:moveTo>
                          <a:pt x="111443" y="19448"/>
                        </a:moveTo>
                        <a:cubicBezTo>
                          <a:pt x="146495" y="-13604"/>
                          <a:pt x="198120" y="-1221"/>
                          <a:pt x="189929" y="31831"/>
                        </a:cubicBezTo>
                        <a:cubicBezTo>
                          <a:pt x="181642" y="64882"/>
                          <a:pt x="117634" y="172229"/>
                          <a:pt x="39243" y="254811"/>
                        </a:cubicBezTo>
                        <a:lnTo>
                          <a:pt x="0" y="238333"/>
                        </a:lnTo>
                        <a:cubicBezTo>
                          <a:pt x="72295" y="153655"/>
                          <a:pt x="101346" y="28973"/>
                          <a:pt x="111443" y="1954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4" name="Google Shape;3484;p9"/>
                  <p:cNvSpPr/>
                  <p:nvPr/>
                </p:nvSpPr>
                <p:spPr>
                  <a:xfrm>
                    <a:off x="6739889" y="1982887"/>
                    <a:ext cx="85865" cy="231197"/>
                  </a:xfrm>
                  <a:custGeom>
                    <a:rect b="b" l="l" r="r" t="t"/>
                    <a:pathLst>
                      <a:path extrusionOk="0" h="231197" w="85865">
                        <a:moveTo>
                          <a:pt x="33052" y="39174"/>
                        </a:moveTo>
                        <a:cubicBezTo>
                          <a:pt x="35147" y="-4165"/>
                          <a:pt x="94964" y="-2069"/>
                          <a:pt x="84677" y="2026"/>
                        </a:cubicBezTo>
                        <a:cubicBezTo>
                          <a:pt x="74390" y="6122"/>
                          <a:pt x="55816" y="14409"/>
                          <a:pt x="57817" y="78417"/>
                        </a:cubicBezTo>
                        <a:cubicBezTo>
                          <a:pt x="59912" y="142425"/>
                          <a:pt x="35147" y="214624"/>
                          <a:pt x="26861" y="231198"/>
                        </a:cubicBezTo>
                        <a:lnTo>
                          <a:pt x="0" y="229102"/>
                        </a:lnTo>
                        <a:cubicBezTo>
                          <a:pt x="30956" y="185764"/>
                          <a:pt x="30956" y="82513"/>
                          <a:pt x="33052" y="391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5" name="Google Shape;3485;p9"/>
                <p:cNvGrpSpPr/>
                <p:nvPr/>
              </p:nvGrpSpPr>
              <p:grpSpPr>
                <a:xfrm>
                  <a:off x="4916518" y="3192874"/>
                  <a:ext cx="786003" cy="940357"/>
                  <a:chOff x="4916518" y="3192874"/>
                  <a:chExt cx="786003" cy="940357"/>
                </a:xfrm>
              </p:grpSpPr>
              <p:sp>
                <p:nvSpPr>
                  <p:cNvPr id="3486" name="Google Shape;3486;p9"/>
                  <p:cNvSpPr/>
                  <p:nvPr/>
                </p:nvSpPr>
                <p:spPr>
                  <a:xfrm>
                    <a:off x="5351614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336049" y="0"/>
                        </a:moveTo>
                        <a:cubicBezTo>
                          <a:pt x="201651" y="52006"/>
                          <a:pt x="32582" y="195072"/>
                          <a:pt x="6579" y="251460"/>
                        </a:cubicBezTo>
                        <a:cubicBezTo>
                          <a:pt x="-19424" y="307848"/>
                          <a:pt x="38392" y="340233"/>
                          <a:pt x="62967" y="312134"/>
                        </a:cubicBezTo>
                        <a:cubicBezTo>
                          <a:pt x="210319" y="143065"/>
                          <a:pt x="350908" y="43910"/>
                          <a:pt x="350908" y="43910"/>
                        </a:cubicBezTo>
                        <a:lnTo>
                          <a:pt x="3360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7" name="Google Shape;3487;p9"/>
                  <p:cNvSpPr/>
                  <p:nvPr/>
                </p:nvSpPr>
                <p:spPr>
                  <a:xfrm>
                    <a:off x="5073533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87041" y="0"/>
                        </a:moveTo>
                        <a:cubicBezTo>
                          <a:pt x="55107" y="164592"/>
                          <a:pt x="4339" y="314039"/>
                          <a:pt x="243" y="336709"/>
                        </a:cubicBezTo>
                        <a:cubicBezTo>
                          <a:pt x="-4710" y="364141"/>
                          <a:pt x="67585" y="359188"/>
                          <a:pt x="80062" y="344234"/>
                        </a:cubicBezTo>
                        <a:cubicBezTo>
                          <a:pt x="92540" y="329279"/>
                          <a:pt x="129973" y="212026"/>
                          <a:pt x="309520" y="22574"/>
                        </a:cubicBezTo>
                        <a:lnTo>
                          <a:pt x="28704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8" name="Google Shape;3488;p9"/>
                  <p:cNvSpPr/>
                  <p:nvPr/>
                </p:nvSpPr>
                <p:spPr>
                  <a:xfrm>
                    <a:off x="4916518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208693" y="1905"/>
                        </a:moveTo>
                        <a:cubicBezTo>
                          <a:pt x="111157" y="137350"/>
                          <a:pt x="98584" y="268700"/>
                          <a:pt x="68294" y="305753"/>
                        </a:cubicBezTo>
                        <a:cubicBezTo>
                          <a:pt x="37910" y="342805"/>
                          <a:pt x="0" y="355092"/>
                          <a:pt x="0" y="355092"/>
                        </a:cubicBezTo>
                        <a:cubicBezTo>
                          <a:pt x="0" y="355092"/>
                          <a:pt x="54769" y="377381"/>
                          <a:pt x="111157" y="317373"/>
                        </a:cubicBezTo>
                        <a:cubicBezTo>
                          <a:pt x="130112" y="297180"/>
                          <a:pt x="137350" y="156782"/>
                          <a:pt x="246793" y="0"/>
                        </a:cubicBezTo>
                        <a:lnTo>
                          <a:pt x="208693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9" name="Google Shape;3489;p9"/>
                <p:cNvGrpSpPr/>
                <p:nvPr/>
              </p:nvGrpSpPr>
              <p:grpSpPr>
                <a:xfrm>
                  <a:off x="6487953" y="3192874"/>
                  <a:ext cx="786002" cy="940357"/>
                  <a:chOff x="6487953" y="3192874"/>
                  <a:chExt cx="786002" cy="940357"/>
                </a:xfrm>
              </p:grpSpPr>
              <p:sp>
                <p:nvSpPr>
                  <p:cNvPr id="3490" name="Google Shape;3490;p9"/>
                  <p:cNvSpPr/>
                  <p:nvPr/>
                </p:nvSpPr>
                <p:spPr>
                  <a:xfrm>
                    <a:off x="6487953" y="3192874"/>
                    <a:ext cx="350907" cy="322437"/>
                  </a:xfrm>
                  <a:custGeom>
                    <a:rect b="b" l="l" r="r" t="t"/>
                    <a:pathLst>
                      <a:path extrusionOk="0" h="322437" w="350907">
                        <a:moveTo>
                          <a:pt x="14859" y="0"/>
                        </a:moveTo>
                        <a:cubicBezTo>
                          <a:pt x="149257" y="52006"/>
                          <a:pt x="318326" y="195072"/>
                          <a:pt x="344329" y="251460"/>
                        </a:cubicBezTo>
                        <a:cubicBezTo>
                          <a:pt x="370332" y="307848"/>
                          <a:pt x="312515" y="340233"/>
                          <a:pt x="287941" y="312134"/>
                        </a:cubicBezTo>
                        <a:cubicBezTo>
                          <a:pt x="140589" y="143065"/>
                          <a:pt x="0" y="43910"/>
                          <a:pt x="0" y="43910"/>
                        </a:cubicBezTo>
                        <a:lnTo>
                          <a:pt x="1485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1" name="Google Shape;3491;p9"/>
                  <p:cNvSpPr/>
                  <p:nvPr/>
                </p:nvSpPr>
                <p:spPr>
                  <a:xfrm>
                    <a:off x="6807421" y="3475005"/>
                    <a:ext cx="309519" cy="356380"/>
                  </a:xfrm>
                  <a:custGeom>
                    <a:rect b="b" l="l" r="r" t="t"/>
                    <a:pathLst>
                      <a:path extrusionOk="0" h="356380" w="309519">
                        <a:moveTo>
                          <a:pt x="22479" y="0"/>
                        </a:moveTo>
                        <a:cubicBezTo>
                          <a:pt x="254413" y="164592"/>
                          <a:pt x="305181" y="314039"/>
                          <a:pt x="309277" y="336709"/>
                        </a:cubicBezTo>
                        <a:cubicBezTo>
                          <a:pt x="314230" y="364141"/>
                          <a:pt x="241935" y="359188"/>
                          <a:pt x="229457" y="344234"/>
                        </a:cubicBezTo>
                        <a:cubicBezTo>
                          <a:pt x="216979" y="329279"/>
                          <a:pt x="179546" y="212026"/>
                          <a:pt x="0" y="22574"/>
                        </a:cubicBezTo>
                        <a:lnTo>
                          <a:pt x="22479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2" name="Google Shape;3492;p9"/>
                  <p:cNvSpPr/>
                  <p:nvPr/>
                </p:nvSpPr>
                <p:spPr>
                  <a:xfrm>
                    <a:off x="7027163" y="3774090"/>
                    <a:ext cx="246792" cy="359141"/>
                  </a:xfrm>
                  <a:custGeom>
                    <a:rect b="b" l="l" r="r" t="t"/>
                    <a:pathLst>
                      <a:path extrusionOk="0" h="359141" w="246792">
                        <a:moveTo>
                          <a:pt x="38100" y="1905"/>
                        </a:moveTo>
                        <a:cubicBezTo>
                          <a:pt x="135636" y="137350"/>
                          <a:pt x="148209" y="268700"/>
                          <a:pt x="178498" y="305753"/>
                        </a:cubicBezTo>
                        <a:cubicBezTo>
                          <a:pt x="208883" y="342805"/>
                          <a:pt x="246793" y="355092"/>
                          <a:pt x="246793" y="355092"/>
                        </a:cubicBezTo>
                        <a:cubicBezTo>
                          <a:pt x="246793" y="355092"/>
                          <a:pt x="192024" y="377381"/>
                          <a:pt x="135636" y="317373"/>
                        </a:cubicBezTo>
                        <a:cubicBezTo>
                          <a:pt x="116681" y="297180"/>
                          <a:pt x="109442" y="156782"/>
                          <a:pt x="0" y="0"/>
                        </a:cubicBezTo>
                        <a:lnTo>
                          <a:pt x="38100" y="190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93" name="Google Shape;3493;p9"/>
                <p:cNvGrpSpPr/>
                <p:nvPr/>
              </p:nvGrpSpPr>
              <p:grpSpPr>
                <a:xfrm>
                  <a:off x="5200022" y="3443477"/>
                  <a:ext cx="501737" cy="1155763"/>
                  <a:chOff x="5200022" y="3443477"/>
                  <a:chExt cx="501737" cy="1155763"/>
                </a:xfrm>
              </p:grpSpPr>
              <p:sp>
                <p:nvSpPr>
                  <p:cNvPr id="3494" name="Google Shape;3494;p9"/>
                  <p:cNvSpPr/>
                  <p:nvPr/>
                </p:nvSpPr>
                <p:spPr>
                  <a:xfrm>
                    <a:off x="5302644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399116" y="0"/>
                        </a:moveTo>
                        <a:cubicBezTo>
                          <a:pt x="208711" y="82486"/>
                          <a:pt x="54787" y="236982"/>
                          <a:pt x="11734" y="311277"/>
                        </a:cubicBezTo>
                        <a:cubicBezTo>
                          <a:pt x="-31319" y="385667"/>
                          <a:pt x="54787" y="424815"/>
                          <a:pt x="97840" y="373951"/>
                        </a:cubicBezTo>
                        <a:cubicBezTo>
                          <a:pt x="140893" y="323088"/>
                          <a:pt x="259574" y="144971"/>
                          <a:pt x="322249" y="98012"/>
                        </a:cubicBezTo>
                        <a:lnTo>
                          <a:pt x="39911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5" name="Google Shape;3495;p9"/>
                  <p:cNvSpPr/>
                  <p:nvPr/>
                </p:nvSpPr>
                <p:spPr>
                  <a:xfrm>
                    <a:off x="5200022" y="3797045"/>
                    <a:ext cx="157694" cy="434307"/>
                  </a:xfrm>
                  <a:custGeom>
                    <a:rect b="b" l="l" r="r" t="t"/>
                    <a:pathLst>
                      <a:path extrusionOk="0" h="434307" w="157694">
                        <a:moveTo>
                          <a:pt x="128071" y="0"/>
                        </a:moveTo>
                        <a:cubicBezTo>
                          <a:pt x="-16804" y="244697"/>
                          <a:pt x="-2326" y="401955"/>
                          <a:pt x="3198" y="424243"/>
                        </a:cubicBezTo>
                        <a:cubicBezTo>
                          <a:pt x="9771" y="451295"/>
                          <a:pt x="73874" y="417290"/>
                          <a:pt x="79113" y="398621"/>
                        </a:cubicBezTo>
                        <a:cubicBezTo>
                          <a:pt x="84351" y="379952"/>
                          <a:pt x="70826" y="257556"/>
                          <a:pt x="157694" y="11430"/>
                        </a:cubicBezTo>
                        <a:lnTo>
                          <a:pt x="128071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6" name="Google Shape;3496;p9"/>
                  <p:cNvSpPr/>
                  <p:nvPr/>
                </p:nvSpPr>
                <p:spPr>
                  <a:xfrm>
                    <a:off x="5201887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23813" y="19145"/>
                        </a:moveTo>
                        <a:cubicBezTo>
                          <a:pt x="-857" y="184213"/>
                          <a:pt x="48197" y="306800"/>
                          <a:pt x="38100" y="353568"/>
                        </a:cubicBezTo>
                        <a:cubicBezTo>
                          <a:pt x="28099" y="400336"/>
                          <a:pt x="0" y="428720"/>
                          <a:pt x="0" y="428720"/>
                        </a:cubicBezTo>
                        <a:cubicBezTo>
                          <a:pt x="0" y="428720"/>
                          <a:pt x="58865" y="423481"/>
                          <a:pt x="81534" y="344233"/>
                        </a:cubicBezTo>
                        <a:cubicBezTo>
                          <a:pt x="89154" y="317563"/>
                          <a:pt x="31242" y="189452"/>
                          <a:pt x="56674" y="0"/>
                        </a:cubicBezTo>
                        <a:lnTo>
                          <a:pt x="23717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97" name="Google Shape;3497;p9"/>
                <p:cNvGrpSpPr/>
                <p:nvPr/>
              </p:nvGrpSpPr>
              <p:grpSpPr>
                <a:xfrm>
                  <a:off x="6488715" y="3443477"/>
                  <a:ext cx="501736" cy="1155763"/>
                  <a:chOff x="6488715" y="3443477"/>
                  <a:chExt cx="501736" cy="1155763"/>
                </a:xfrm>
              </p:grpSpPr>
              <p:sp>
                <p:nvSpPr>
                  <p:cNvPr id="3498" name="Google Shape;3498;p9"/>
                  <p:cNvSpPr/>
                  <p:nvPr/>
                </p:nvSpPr>
                <p:spPr>
                  <a:xfrm>
                    <a:off x="6488715" y="3443477"/>
                    <a:ext cx="399115" cy="396936"/>
                  </a:xfrm>
                  <a:custGeom>
                    <a:rect b="b" l="l" r="r" t="t"/>
                    <a:pathLst>
                      <a:path extrusionOk="0" h="396936" w="399115">
                        <a:moveTo>
                          <a:pt x="0" y="0"/>
                        </a:moveTo>
                        <a:cubicBezTo>
                          <a:pt x="190405" y="82486"/>
                          <a:pt x="344329" y="236982"/>
                          <a:pt x="387382" y="311277"/>
                        </a:cubicBezTo>
                        <a:cubicBezTo>
                          <a:pt x="430435" y="385667"/>
                          <a:pt x="344329" y="424815"/>
                          <a:pt x="301276" y="373951"/>
                        </a:cubicBezTo>
                        <a:cubicBezTo>
                          <a:pt x="258223" y="323088"/>
                          <a:pt x="139541" y="144971"/>
                          <a:pt x="76867" y="9801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9" name="Google Shape;3499;p9"/>
                  <p:cNvSpPr/>
                  <p:nvPr/>
                </p:nvSpPr>
                <p:spPr>
                  <a:xfrm>
                    <a:off x="6832758" y="3797045"/>
                    <a:ext cx="157693" cy="434307"/>
                  </a:xfrm>
                  <a:custGeom>
                    <a:rect b="b" l="l" r="r" t="t"/>
                    <a:pathLst>
                      <a:path extrusionOk="0" h="434307" w="157693">
                        <a:moveTo>
                          <a:pt x="29623" y="0"/>
                        </a:moveTo>
                        <a:cubicBezTo>
                          <a:pt x="174498" y="244697"/>
                          <a:pt x="160020" y="401955"/>
                          <a:pt x="154496" y="424243"/>
                        </a:cubicBezTo>
                        <a:cubicBezTo>
                          <a:pt x="147923" y="451295"/>
                          <a:pt x="83820" y="417290"/>
                          <a:pt x="78581" y="398621"/>
                        </a:cubicBezTo>
                        <a:cubicBezTo>
                          <a:pt x="73342" y="379952"/>
                          <a:pt x="86868" y="257556"/>
                          <a:pt x="0" y="11430"/>
                        </a:cubicBezTo>
                        <a:lnTo>
                          <a:pt x="29623" y="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0" name="Google Shape;3500;p9"/>
                  <p:cNvSpPr/>
                  <p:nvPr/>
                </p:nvSpPr>
                <p:spPr>
                  <a:xfrm>
                    <a:off x="6906356" y="4170520"/>
                    <a:ext cx="82231" cy="428720"/>
                  </a:xfrm>
                  <a:custGeom>
                    <a:rect b="b" l="l" r="r" t="t"/>
                    <a:pathLst>
                      <a:path extrusionOk="0" h="428720" w="82231">
                        <a:moveTo>
                          <a:pt x="58419" y="19145"/>
                        </a:moveTo>
                        <a:cubicBezTo>
                          <a:pt x="83088" y="184213"/>
                          <a:pt x="34035" y="306800"/>
                          <a:pt x="44131" y="353568"/>
                        </a:cubicBezTo>
                        <a:cubicBezTo>
                          <a:pt x="54133" y="400336"/>
                          <a:pt x="82231" y="428720"/>
                          <a:pt x="82231" y="428720"/>
                        </a:cubicBezTo>
                        <a:cubicBezTo>
                          <a:pt x="82231" y="428720"/>
                          <a:pt x="23367" y="423481"/>
                          <a:pt x="697" y="344233"/>
                        </a:cubicBezTo>
                        <a:cubicBezTo>
                          <a:pt x="-6923" y="317563"/>
                          <a:pt x="50989" y="189452"/>
                          <a:pt x="25558" y="0"/>
                        </a:cubicBezTo>
                        <a:lnTo>
                          <a:pt x="58514" y="19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01" name="Google Shape;3501;p9"/>
                <p:cNvSpPr/>
                <p:nvPr/>
              </p:nvSpPr>
              <p:spPr>
                <a:xfrm>
                  <a:off x="6180486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279273" y="0"/>
                      </a:moveTo>
                      <a:cubicBezTo>
                        <a:pt x="104489" y="68961"/>
                        <a:pt x="22384" y="238697"/>
                        <a:pt x="0" y="315468"/>
                      </a:cubicBezTo>
                      <a:lnTo>
                        <a:pt x="13621" y="312134"/>
                      </a:lnTo>
                      <a:cubicBezTo>
                        <a:pt x="109442" y="51626"/>
                        <a:pt x="326898" y="22955"/>
                        <a:pt x="326898" y="22955"/>
                      </a:cubicBezTo>
                      <a:cubicBezTo>
                        <a:pt x="306038" y="4572"/>
                        <a:pt x="279273" y="0"/>
                        <a:pt x="279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2" name="Google Shape;3502;p9"/>
                <p:cNvSpPr/>
                <p:nvPr/>
              </p:nvSpPr>
              <p:spPr>
                <a:xfrm>
                  <a:off x="5683090" y="1966912"/>
                  <a:ext cx="326898" cy="315467"/>
                </a:xfrm>
                <a:custGeom>
                  <a:rect b="b" l="l" r="r" t="t"/>
                  <a:pathLst>
                    <a:path extrusionOk="0" h="315467" w="326898">
                      <a:moveTo>
                        <a:pt x="47625" y="0"/>
                      </a:moveTo>
                      <a:cubicBezTo>
                        <a:pt x="222409" y="68961"/>
                        <a:pt x="304514" y="238697"/>
                        <a:pt x="326898" y="315468"/>
                      </a:cubicBezTo>
                      <a:lnTo>
                        <a:pt x="313277" y="312134"/>
                      </a:lnTo>
                      <a:cubicBezTo>
                        <a:pt x="217456" y="51626"/>
                        <a:pt x="0" y="22955"/>
                        <a:pt x="0" y="22955"/>
                      </a:cubicBezTo>
                      <a:cubicBezTo>
                        <a:pt x="20860" y="4572"/>
                        <a:pt x="47625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3" name="Google Shape;3503;p9"/>
                <p:cNvSpPr/>
                <p:nvPr/>
              </p:nvSpPr>
              <p:spPr>
                <a:xfrm>
                  <a:off x="5669726" y="2751105"/>
                  <a:ext cx="851084" cy="415575"/>
                </a:xfrm>
                <a:custGeom>
                  <a:rect b="b" l="l" r="r" t="t"/>
                  <a:pathLst>
                    <a:path extrusionOk="0" h="415575" w="851084">
                      <a:moveTo>
                        <a:pt x="801748" y="106013"/>
                      </a:moveTo>
                      <a:cubicBezTo>
                        <a:pt x="735264" y="55245"/>
                        <a:pt x="618583" y="0"/>
                        <a:pt x="425511" y="0"/>
                      </a:cubicBezTo>
                      <a:cubicBezTo>
                        <a:pt x="232439" y="0"/>
                        <a:pt x="115758" y="55245"/>
                        <a:pt x="49273" y="106013"/>
                      </a:cubicBezTo>
                      <a:cubicBezTo>
                        <a:pt x="44130" y="117062"/>
                        <a:pt x="39177" y="128492"/>
                        <a:pt x="34605" y="140303"/>
                      </a:cubicBezTo>
                      <a:cubicBezTo>
                        <a:pt x="1648" y="225742"/>
                        <a:pt x="-9686" y="324517"/>
                        <a:pt x="8983" y="415576"/>
                      </a:cubicBezTo>
                      <a:cubicBezTo>
                        <a:pt x="84325" y="380524"/>
                        <a:pt x="216342" y="340233"/>
                        <a:pt x="425511" y="340233"/>
                      </a:cubicBezTo>
                      <a:cubicBezTo>
                        <a:pt x="634680" y="340233"/>
                        <a:pt x="766696" y="380524"/>
                        <a:pt x="842039" y="415576"/>
                      </a:cubicBezTo>
                      <a:cubicBezTo>
                        <a:pt x="860803" y="324517"/>
                        <a:pt x="849469" y="225647"/>
                        <a:pt x="816417" y="140303"/>
                      </a:cubicBezTo>
                      <a:cubicBezTo>
                        <a:pt x="811845" y="128492"/>
                        <a:pt x="806892" y="117062"/>
                        <a:pt x="801748" y="1060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4" name="Google Shape;3504;p9"/>
                <p:cNvSpPr/>
                <p:nvPr/>
              </p:nvSpPr>
              <p:spPr>
                <a:xfrm>
                  <a:off x="6139192" y="3213906"/>
                  <a:ext cx="281384" cy="168896"/>
                </a:xfrm>
                <a:custGeom>
                  <a:rect b="b" l="l" r="r" t="t"/>
                  <a:pathLst>
                    <a:path extrusionOk="0" h="168896" w="281384">
                      <a:moveTo>
                        <a:pt x="4718" y="168897"/>
                      </a:moveTo>
                      <a:cubicBezTo>
                        <a:pt x="2337" y="168897"/>
                        <a:pt x="336" y="167183"/>
                        <a:pt x="51" y="164801"/>
                      </a:cubicBezTo>
                      <a:cubicBezTo>
                        <a:pt x="-330" y="162229"/>
                        <a:pt x="1479" y="159753"/>
                        <a:pt x="4146" y="159467"/>
                      </a:cubicBezTo>
                      <a:cubicBezTo>
                        <a:pt x="73679" y="149847"/>
                        <a:pt x="201123" y="116605"/>
                        <a:pt x="272561" y="2209"/>
                      </a:cubicBezTo>
                      <a:cubicBezTo>
                        <a:pt x="273990" y="19"/>
                        <a:pt x="276942" y="-648"/>
                        <a:pt x="279133" y="686"/>
                      </a:cubicBezTo>
                      <a:cubicBezTo>
                        <a:pt x="281324" y="2114"/>
                        <a:pt x="282086" y="4972"/>
                        <a:pt x="280657" y="7258"/>
                      </a:cubicBezTo>
                      <a:cubicBezTo>
                        <a:pt x="207219" y="124987"/>
                        <a:pt x="76727" y="159086"/>
                        <a:pt x="5480" y="168897"/>
                      </a:cubicBezTo>
                      <a:cubicBezTo>
                        <a:pt x="5289" y="168897"/>
                        <a:pt x="5004" y="168897"/>
                        <a:pt x="4813" y="1688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5" name="Google Shape;3505;p9"/>
                <p:cNvSpPr/>
                <p:nvPr/>
              </p:nvSpPr>
              <p:spPr>
                <a:xfrm>
                  <a:off x="6077708" y="3376203"/>
                  <a:ext cx="44593" cy="10980"/>
                </a:xfrm>
                <a:custGeom>
                  <a:rect b="b" l="l" r="r" t="t"/>
                  <a:pathLst>
                    <a:path extrusionOk="0" h="10980" w="44593">
                      <a:moveTo>
                        <a:pt x="8576" y="10981"/>
                      </a:moveTo>
                      <a:cubicBezTo>
                        <a:pt x="6099" y="10981"/>
                        <a:pt x="4766" y="10981"/>
                        <a:pt x="4575" y="10981"/>
                      </a:cubicBezTo>
                      <a:cubicBezTo>
                        <a:pt x="1908" y="10981"/>
                        <a:pt x="-92" y="8695"/>
                        <a:pt x="3" y="6028"/>
                      </a:cubicBezTo>
                      <a:cubicBezTo>
                        <a:pt x="3" y="3361"/>
                        <a:pt x="2385" y="1361"/>
                        <a:pt x="4861" y="1456"/>
                      </a:cubicBezTo>
                      <a:cubicBezTo>
                        <a:pt x="5051" y="1456"/>
                        <a:pt x="18291" y="1837"/>
                        <a:pt x="39437" y="27"/>
                      </a:cubicBezTo>
                      <a:cubicBezTo>
                        <a:pt x="42009" y="-259"/>
                        <a:pt x="44390" y="1742"/>
                        <a:pt x="44580" y="4409"/>
                      </a:cubicBezTo>
                      <a:cubicBezTo>
                        <a:pt x="44771" y="6980"/>
                        <a:pt x="42866" y="9362"/>
                        <a:pt x="40199" y="9552"/>
                      </a:cubicBezTo>
                      <a:cubicBezTo>
                        <a:pt x="25054" y="10790"/>
                        <a:pt x="14005" y="10981"/>
                        <a:pt x="8481" y="109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6" name="Google Shape;3506;p9"/>
                <p:cNvSpPr/>
                <p:nvPr/>
              </p:nvSpPr>
              <p:spPr>
                <a:xfrm>
                  <a:off x="5522213" y="3593400"/>
                  <a:ext cx="1146429" cy="380714"/>
                </a:xfrm>
                <a:custGeom>
                  <a:rect b="b" l="l" r="r" t="t"/>
                  <a:pathLst>
                    <a:path extrusionOk="0" h="380714" w="1146429">
                      <a:moveTo>
                        <a:pt x="1146429" y="235172"/>
                      </a:moveTo>
                      <a:cubicBezTo>
                        <a:pt x="1133475" y="143828"/>
                        <a:pt x="1104995" y="65818"/>
                        <a:pt x="1071277" y="1429"/>
                      </a:cubicBezTo>
                      <a:cubicBezTo>
                        <a:pt x="993362" y="42577"/>
                        <a:pt x="834771" y="102870"/>
                        <a:pt x="574739" y="102870"/>
                      </a:cubicBezTo>
                      <a:cubicBezTo>
                        <a:pt x="314706" y="102870"/>
                        <a:pt x="152495" y="41148"/>
                        <a:pt x="75533" y="0"/>
                      </a:cubicBezTo>
                      <a:cubicBezTo>
                        <a:pt x="41815" y="64103"/>
                        <a:pt x="13240" y="141637"/>
                        <a:pt x="0" y="232505"/>
                      </a:cubicBezTo>
                      <a:cubicBezTo>
                        <a:pt x="92678" y="315468"/>
                        <a:pt x="310801" y="380714"/>
                        <a:pt x="574739" y="380714"/>
                      </a:cubicBezTo>
                      <a:cubicBezTo>
                        <a:pt x="838676" y="380714"/>
                        <a:pt x="1052132" y="316897"/>
                        <a:pt x="1146429" y="235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7" name="Google Shape;3507;p9"/>
                <p:cNvSpPr/>
                <p:nvPr/>
              </p:nvSpPr>
              <p:spPr>
                <a:xfrm>
                  <a:off x="5954362" y="4684394"/>
                  <a:ext cx="290226" cy="196881"/>
                </a:xfrm>
                <a:custGeom>
                  <a:rect b="b" l="l" r="r" t="t"/>
                  <a:pathLst>
                    <a:path extrusionOk="0" h="196881" w="290226">
                      <a:moveTo>
                        <a:pt x="134207" y="19621"/>
                      </a:moveTo>
                      <a:cubicBezTo>
                        <a:pt x="84868" y="19621"/>
                        <a:pt x="40100" y="14097"/>
                        <a:pt x="0" y="5334"/>
                      </a:cubicBezTo>
                      <a:cubicBezTo>
                        <a:pt x="107728" y="74676"/>
                        <a:pt x="136398" y="196882"/>
                        <a:pt x="140779" y="196882"/>
                      </a:cubicBezTo>
                      <a:cubicBezTo>
                        <a:pt x="145161" y="196882"/>
                        <a:pt x="175450" y="68199"/>
                        <a:pt x="290227" y="0"/>
                      </a:cubicBezTo>
                      <a:cubicBezTo>
                        <a:pt x="244697" y="11906"/>
                        <a:pt x="192786" y="19621"/>
                        <a:pt x="134207" y="19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8" name="Google Shape;3508;p9"/>
                <p:cNvSpPr/>
                <p:nvPr/>
              </p:nvSpPr>
              <p:spPr>
                <a:xfrm>
                  <a:off x="5521737" y="4046124"/>
                  <a:ext cx="1146714" cy="436816"/>
                </a:xfrm>
                <a:custGeom>
                  <a:rect b="b" l="l" r="r" t="t"/>
                  <a:pathLst>
                    <a:path extrusionOk="0" h="436816" w="1146714">
                      <a:moveTo>
                        <a:pt x="575215" y="136779"/>
                      </a:moveTo>
                      <a:cubicBezTo>
                        <a:pt x="252984" y="136779"/>
                        <a:pt x="59912" y="36671"/>
                        <a:pt x="0" y="0"/>
                      </a:cubicBezTo>
                      <a:cubicBezTo>
                        <a:pt x="17812" y="132683"/>
                        <a:pt x="67056" y="259080"/>
                        <a:pt x="139065" y="368237"/>
                      </a:cubicBezTo>
                      <a:cubicBezTo>
                        <a:pt x="257746" y="409861"/>
                        <a:pt x="412242" y="436817"/>
                        <a:pt x="575215" y="436817"/>
                      </a:cubicBezTo>
                      <a:cubicBezTo>
                        <a:pt x="738188" y="436817"/>
                        <a:pt x="888778" y="410623"/>
                        <a:pt x="1006888" y="369856"/>
                      </a:cubicBezTo>
                      <a:cubicBezTo>
                        <a:pt x="1078992" y="260985"/>
                        <a:pt x="1128522" y="134779"/>
                        <a:pt x="1146715" y="2286"/>
                      </a:cubicBezTo>
                      <a:cubicBezTo>
                        <a:pt x="1082897" y="40577"/>
                        <a:pt x="891254" y="136779"/>
                        <a:pt x="575215" y="1367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9" name="Google Shape;3509;p9"/>
                <p:cNvSpPr/>
                <p:nvPr/>
              </p:nvSpPr>
              <p:spPr>
                <a:xfrm>
                  <a:off x="5703057" y="3549026"/>
                  <a:ext cx="21168" cy="37230"/>
                </a:xfrm>
                <a:custGeom>
                  <a:rect b="b" l="l" r="r" t="t"/>
                  <a:pathLst>
                    <a:path extrusionOk="0" h="37230" w="21168">
                      <a:moveTo>
                        <a:pt x="4798" y="37135"/>
                      </a:moveTo>
                      <a:cubicBezTo>
                        <a:pt x="4226" y="37135"/>
                        <a:pt x="3655" y="37135"/>
                        <a:pt x="3084" y="36849"/>
                      </a:cubicBezTo>
                      <a:cubicBezTo>
                        <a:pt x="607" y="35897"/>
                        <a:pt x="-631" y="33135"/>
                        <a:pt x="321" y="30753"/>
                      </a:cubicBezTo>
                      <a:cubicBezTo>
                        <a:pt x="3845" y="21514"/>
                        <a:pt x="7751" y="12084"/>
                        <a:pt x="12132" y="2750"/>
                      </a:cubicBezTo>
                      <a:cubicBezTo>
                        <a:pt x="13275" y="369"/>
                        <a:pt x="16037" y="-679"/>
                        <a:pt x="18419" y="464"/>
                      </a:cubicBezTo>
                      <a:cubicBezTo>
                        <a:pt x="20800" y="1607"/>
                        <a:pt x="21848" y="4369"/>
                        <a:pt x="20705" y="6846"/>
                      </a:cubicBezTo>
                      <a:cubicBezTo>
                        <a:pt x="16418" y="15894"/>
                        <a:pt x="12609" y="25134"/>
                        <a:pt x="9180" y="34182"/>
                      </a:cubicBezTo>
                      <a:cubicBezTo>
                        <a:pt x="8417" y="36087"/>
                        <a:pt x="6608" y="37230"/>
                        <a:pt x="4703" y="37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0" name="Google Shape;3510;p9"/>
                <p:cNvSpPr/>
                <p:nvPr/>
              </p:nvSpPr>
              <p:spPr>
                <a:xfrm>
                  <a:off x="5724264" y="3396805"/>
                  <a:ext cx="115702" cy="142779"/>
                </a:xfrm>
                <a:custGeom>
                  <a:rect b="b" l="l" r="r" t="t"/>
                  <a:pathLst>
                    <a:path extrusionOk="0" h="142779" w="115702">
                      <a:moveTo>
                        <a:pt x="4737" y="142779"/>
                      </a:moveTo>
                      <a:cubicBezTo>
                        <a:pt x="3975" y="142779"/>
                        <a:pt x="3213" y="142589"/>
                        <a:pt x="2546" y="142208"/>
                      </a:cubicBezTo>
                      <a:cubicBezTo>
                        <a:pt x="260" y="140970"/>
                        <a:pt x="-692" y="138112"/>
                        <a:pt x="546" y="135731"/>
                      </a:cubicBezTo>
                      <a:cubicBezTo>
                        <a:pt x="44647" y="52768"/>
                        <a:pt x="107417" y="1524"/>
                        <a:pt x="107988" y="1047"/>
                      </a:cubicBezTo>
                      <a:cubicBezTo>
                        <a:pt x="109988" y="-572"/>
                        <a:pt x="113036" y="-286"/>
                        <a:pt x="114656" y="1714"/>
                      </a:cubicBezTo>
                      <a:cubicBezTo>
                        <a:pt x="116275" y="3714"/>
                        <a:pt x="115989" y="6762"/>
                        <a:pt x="113989" y="8382"/>
                      </a:cubicBezTo>
                      <a:cubicBezTo>
                        <a:pt x="113417" y="8858"/>
                        <a:pt x="52076" y="58959"/>
                        <a:pt x="8928" y="140112"/>
                      </a:cubicBezTo>
                      <a:cubicBezTo>
                        <a:pt x="8071" y="141732"/>
                        <a:pt x="6452" y="142684"/>
                        <a:pt x="4737" y="1426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1" name="Google Shape;3511;p9"/>
                <p:cNvSpPr/>
                <p:nvPr/>
              </p:nvSpPr>
              <p:spPr>
                <a:xfrm>
                  <a:off x="6151460" y="4648530"/>
                  <a:ext cx="38219" cy="20242"/>
                </a:xfrm>
                <a:custGeom>
                  <a:rect b="b" l="l" r="r" t="t"/>
                  <a:pathLst>
                    <a:path extrusionOk="0" h="20242" w="38219">
                      <a:moveTo>
                        <a:pt x="4737" y="20243"/>
                      </a:moveTo>
                      <a:cubicBezTo>
                        <a:pt x="2737" y="20243"/>
                        <a:pt x="927" y="19005"/>
                        <a:pt x="260" y="17004"/>
                      </a:cubicBezTo>
                      <a:cubicBezTo>
                        <a:pt x="-597" y="14528"/>
                        <a:pt x="736" y="11765"/>
                        <a:pt x="3213" y="11004"/>
                      </a:cubicBezTo>
                      <a:cubicBezTo>
                        <a:pt x="12738" y="7765"/>
                        <a:pt x="22263" y="4146"/>
                        <a:pt x="31692" y="336"/>
                      </a:cubicBezTo>
                      <a:cubicBezTo>
                        <a:pt x="34169" y="-617"/>
                        <a:pt x="36931" y="526"/>
                        <a:pt x="37884" y="2907"/>
                      </a:cubicBezTo>
                      <a:cubicBezTo>
                        <a:pt x="38836" y="5384"/>
                        <a:pt x="37693" y="8146"/>
                        <a:pt x="35312" y="9098"/>
                      </a:cubicBezTo>
                      <a:cubicBezTo>
                        <a:pt x="25692" y="13004"/>
                        <a:pt x="15976" y="16719"/>
                        <a:pt x="6261" y="19957"/>
                      </a:cubicBezTo>
                      <a:cubicBezTo>
                        <a:pt x="5784" y="20147"/>
                        <a:pt x="5213" y="20243"/>
                        <a:pt x="4737" y="20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2" name="Google Shape;3512;p9"/>
                <p:cNvSpPr/>
                <p:nvPr/>
              </p:nvSpPr>
              <p:spPr>
                <a:xfrm>
                  <a:off x="6205168" y="4492525"/>
                  <a:ext cx="186427" cy="154340"/>
                </a:xfrm>
                <a:custGeom>
                  <a:rect b="b" l="l" r="r" t="t"/>
                  <a:pathLst>
                    <a:path extrusionOk="0" h="154340" w="186427">
                      <a:moveTo>
                        <a:pt x="4750" y="154341"/>
                      </a:moveTo>
                      <a:cubicBezTo>
                        <a:pt x="2940" y="154341"/>
                        <a:pt x="1226" y="153388"/>
                        <a:pt x="464" y="151674"/>
                      </a:cubicBezTo>
                      <a:cubicBezTo>
                        <a:pt x="-679" y="149293"/>
                        <a:pt x="369" y="146435"/>
                        <a:pt x="2750" y="145292"/>
                      </a:cubicBezTo>
                      <a:cubicBezTo>
                        <a:pt x="97333" y="100144"/>
                        <a:pt x="153054" y="36136"/>
                        <a:pt x="177819" y="1941"/>
                      </a:cubicBezTo>
                      <a:cubicBezTo>
                        <a:pt x="179343" y="-154"/>
                        <a:pt x="182391" y="-631"/>
                        <a:pt x="184487" y="893"/>
                      </a:cubicBezTo>
                      <a:cubicBezTo>
                        <a:pt x="186582" y="2417"/>
                        <a:pt x="187059" y="5370"/>
                        <a:pt x="185535" y="7561"/>
                      </a:cubicBezTo>
                      <a:cubicBezTo>
                        <a:pt x="160198" y="42422"/>
                        <a:pt x="103429" y="107764"/>
                        <a:pt x="6941" y="153865"/>
                      </a:cubicBezTo>
                      <a:cubicBezTo>
                        <a:pt x="6274" y="154150"/>
                        <a:pt x="5607" y="154341"/>
                        <a:pt x="4845" y="154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13" name="Google Shape;3513;p9"/>
                <p:cNvGrpSpPr/>
                <p:nvPr/>
              </p:nvGrpSpPr>
              <p:grpSpPr>
                <a:xfrm>
                  <a:off x="4049724" y="2243755"/>
                  <a:ext cx="1665894" cy="745379"/>
                  <a:chOff x="4049724" y="2243755"/>
                  <a:chExt cx="1665894" cy="745379"/>
                </a:xfrm>
              </p:grpSpPr>
              <p:sp>
                <p:nvSpPr>
                  <p:cNvPr id="3514" name="Google Shape;3514;p9"/>
                  <p:cNvSpPr/>
                  <p:nvPr/>
                </p:nvSpPr>
                <p:spPr>
                  <a:xfrm>
                    <a:off x="5044116" y="2414444"/>
                    <a:ext cx="671502" cy="457152"/>
                  </a:xfrm>
                  <a:custGeom>
                    <a:rect b="b" l="l" r="r" t="t"/>
                    <a:pathLst>
                      <a:path extrusionOk="0" h="457152" w="671502">
                        <a:moveTo>
                          <a:pt x="666882" y="457152"/>
                        </a:moveTo>
                        <a:cubicBezTo>
                          <a:pt x="666311" y="457152"/>
                          <a:pt x="665644" y="457057"/>
                          <a:pt x="665072" y="456771"/>
                        </a:cubicBezTo>
                        <a:cubicBezTo>
                          <a:pt x="640974" y="446961"/>
                          <a:pt x="73856" y="215694"/>
                          <a:pt x="14801" y="112347"/>
                        </a:cubicBezTo>
                        <a:cubicBezTo>
                          <a:pt x="-2344" y="82248"/>
                          <a:pt x="-4630" y="57293"/>
                          <a:pt x="8133" y="38148"/>
                        </a:cubicBezTo>
                        <a:cubicBezTo>
                          <a:pt x="34898" y="-1953"/>
                          <a:pt x="118814" y="-2905"/>
                          <a:pt x="159390" y="2143"/>
                        </a:cubicBezTo>
                        <a:cubicBezTo>
                          <a:pt x="161962" y="2429"/>
                          <a:pt x="163867" y="4810"/>
                          <a:pt x="163486" y="7477"/>
                        </a:cubicBezTo>
                        <a:cubicBezTo>
                          <a:pt x="163200" y="10049"/>
                          <a:pt x="160724" y="11859"/>
                          <a:pt x="158152" y="11573"/>
                        </a:cubicBezTo>
                        <a:cubicBezTo>
                          <a:pt x="113289" y="5953"/>
                          <a:pt x="38327" y="9858"/>
                          <a:pt x="15944" y="43386"/>
                        </a:cubicBezTo>
                        <a:cubicBezTo>
                          <a:pt x="5371" y="59293"/>
                          <a:pt x="7752" y="80820"/>
                          <a:pt x="22992" y="107585"/>
                        </a:cubicBezTo>
                        <a:cubicBezTo>
                          <a:pt x="80428" y="208074"/>
                          <a:pt x="662691" y="445532"/>
                          <a:pt x="668501" y="447913"/>
                        </a:cubicBezTo>
                        <a:cubicBezTo>
                          <a:pt x="670978" y="448866"/>
                          <a:pt x="672121" y="451723"/>
                          <a:pt x="671168" y="454104"/>
                        </a:cubicBezTo>
                        <a:cubicBezTo>
                          <a:pt x="670406" y="455914"/>
                          <a:pt x="668597" y="457057"/>
                          <a:pt x="666787" y="4570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5" name="Google Shape;3515;p9"/>
                  <p:cNvSpPr/>
                  <p:nvPr/>
                </p:nvSpPr>
                <p:spPr>
                  <a:xfrm>
                    <a:off x="4538248" y="2243755"/>
                    <a:ext cx="516099" cy="228076"/>
                  </a:xfrm>
                  <a:custGeom>
                    <a:rect b="b" l="l" r="r" t="t"/>
                    <a:pathLst>
                      <a:path extrusionOk="0" h="228076" w="516099">
                        <a:moveTo>
                          <a:pt x="511334" y="227982"/>
                        </a:moveTo>
                        <a:lnTo>
                          <a:pt x="511334" y="227982"/>
                        </a:lnTo>
                        <a:cubicBezTo>
                          <a:pt x="460280" y="227125"/>
                          <a:pt x="12605" y="217504"/>
                          <a:pt x="1175" y="156544"/>
                        </a:cubicBezTo>
                        <a:cubicBezTo>
                          <a:pt x="-10731" y="92822"/>
                          <a:pt x="70898" y="14812"/>
                          <a:pt x="107189" y="334"/>
                        </a:cubicBezTo>
                        <a:cubicBezTo>
                          <a:pt x="109570" y="-618"/>
                          <a:pt x="112427" y="525"/>
                          <a:pt x="113380" y="3001"/>
                        </a:cubicBezTo>
                        <a:cubicBezTo>
                          <a:pt x="114332" y="5478"/>
                          <a:pt x="113189" y="8240"/>
                          <a:pt x="110713" y="9193"/>
                        </a:cubicBezTo>
                        <a:cubicBezTo>
                          <a:pt x="75375" y="23290"/>
                          <a:pt x="-63" y="98061"/>
                          <a:pt x="10510" y="154830"/>
                        </a:cubicBezTo>
                        <a:cubicBezTo>
                          <a:pt x="18035" y="194930"/>
                          <a:pt x="321787" y="215218"/>
                          <a:pt x="511430" y="218552"/>
                        </a:cubicBezTo>
                        <a:cubicBezTo>
                          <a:pt x="514097" y="218552"/>
                          <a:pt x="516192" y="220743"/>
                          <a:pt x="516097" y="223410"/>
                        </a:cubicBezTo>
                        <a:cubicBezTo>
                          <a:pt x="516097" y="225982"/>
                          <a:pt x="513906" y="228077"/>
                          <a:pt x="511334" y="2280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6" name="Google Shape;3516;p9"/>
                  <p:cNvSpPr/>
                  <p:nvPr/>
                </p:nvSpPr>
                <p:spPr>
                  <a:xfrm>
                    <a:off x="4178602" y="2356798"/>
                    <a:ext cx="373229" cy="66456"/>
                  </a:xfrm>
                  <a:custGeom>
                    <a:rect b="b" l="l" r="r" t="t"/>
                    <a:pathLst>
                      <a:path extrusionOk="0" h="66456" w="373229">
                        <a:moveTo>
                          <a:pt x="139651" y="66361"/>
                        </a:moveTo>
                        <a:cubicBezTo>
                          <a:pt x="92503" y="66361"/>
                          <a:pt x="44497" y="57313"/>
                          <a:pt x="2301" y="31976"/>
                        </a:cubicBezTo>
                        <a:cubicBezTo>
                          <a:pt x="15" y="30643"/>
                          <a:pt x="-652" y="27690"/>
                          <a:pt x="682" y="25404"/>
                        </a:cubicBezTo>
                        <a:cubicBezTo>
                          <a:pt x="2015" y="23118"/>
                          <a:pt x="4968" y="22451"/>
                          <a:pt x="7254" y="23785"/>
                        </a:cubicBezTo>
                        <a:cubicBezTo>
                          <a:pt x="150510" y="109700"/>
                          <a:pt x="364251" y="1591"/>
                          <a:pt x="366346" y="544"/>
                        </a:cubicBezTo>
                        <a:cubicBezTo>
                          <a:pt x="368728" y="-695"/>
                          <a:pt x="371585" y="258"/>
                          <a:pt x="372728" y="2639"/>
                        </a:cubicBezTo>
                        <a:cubicBezTo>
                          <a:pt x="373871" y="5020"/>
                          <a:pt x="373014" y="7878"/>
                          <a:pt x="370633" y="9021"/>
                        </a:cubicBezTo>
                        <a:cubicBezTo>
                          <a:pt x="369109" y="9783"/>
                          <a:pt x="257285" y="66457"/>
                          <a:pt x="139651" y="664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7" name="Google Shape;3517;p9"/>
                  <p:cNvSpPr/>
                  <p:nvPr/>
                </p:nvSpPr>
                <p:spPr>
                  <a:xfrm>
                    <a:off x="4049724" y="2397856"/>
                    <a:ext cx="496143" cy="279334"/>
                  </a:xfrm>
                  <a:custGeom>
                    <a:rect b="b" l="l" r="r" t="t"/>
                    <a:pathLst>
                      <a:path extrusionOk="0" h="279334" w="496143">
                        <a:moveTo>
                          <a:pt x="46120" y="279239"/>
                        </a:moveTo>
                        <a:cubicBezTo>
                          <a:pt x="31738" y="279239"/>
                          <a:pt x="17545" y="277811"/>
                          <a:pt x="3734" y="274858"/>
                        </a:cubicBezTo>
                        <a:cubicBezTo>
                          <a:pt x="1162" y="274286"/>
                          <a:pt x="-457" y="271810"/>
                          <a:pt x="115" y="269238"/>
                        </a:cubicBezTo>
                        <a:cubicBezTo>
                          <a:pt x="686" y="266666"/>
                          <a:pt x="3163" y="265047"/>
                          <a:pt x="5734" y="265619"/>
                        </a:cubicBezTo>
                        <a:cubicBezTo>
                          <a:pt x="197092" y="306576"/>
                          <a:pt x="458648" y="32828"/>
                          <a:pt x="487890" y="1490"/>
                        </a:cubicBezTo>
                        <a:cubicBezTo>
                          <a:pt x="489700" y="-415"/>
                          <a:pt x="492652" y="-510"/>
                          <a:pt x="494653" y="1300"/>
                        </a:cubicBezTo>
                        <a:cubicBezTo>
                          <a:pt x="496558" y="3110"/>
                          <a:pt x="496653" y="6062"/>
                          <a:pt x="494843" y="8063"/>
                        </a:cubicBezTo>
                        <a:cubicBezTo>
                          <a:pt x="467316" y="37590"/>
                          <a:pt x="236430" y="279335"/>
                          <a:pt x="46120" y="2793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8" name="Google Shape;3518;p9"/>
                  <p:cNvSpPr/>
                  <p:nvPr/>
                </p:nvSpPr>
                <p:spPr>
                  <a:xfrm>
                    <a:off x="4484051" y="2449701"/>
                    <a:ext cx="646047" cy="248539"/>
                  </a:xfrm>
                  <a:custGeom>
                    <a:rect b="b" l="l" r="r" t="t"/>
                    <a:pathLst>
                      <a:path extrusionOk="0" h="248539" w="646047">
                        <a:moveTo>
                          <a:pt x="519907" y="248539"/>
                        </a:moveTo>
                        <a:cubicBezTo>
                          <a:pt x="500761" y="248539"/>
                          <a:pt x="478568" y="246444"/>
                          <a:pt x="452946" y="241396"/>
                        </a:cubicBezTo>
                        <a:cubicBezTo>
                          <a:pt x="292164" y="209963"/>
                          <a:pt x="85281" y="102998"/>
                          <a:pt x="1175" y="7938"/>
                        </a:cubicBezTo>
                        <a:cubicBezTo>
                          <a:pt x="-539" y="5938"/>
                          <a:pt x="-349" y="2985"/>
                          <a:pt x="1556" y="1175"/>
                        </a:cubicBezTo>
                        <a:cubicBezTo>
                          <a:pt x="3557" y="-539"/>
                          <a:pt x="6509" y="-349"/>
                          <a:pt x="8319" y="1556"/>
                        </a:cubicBezTo>
                        <a:cubicBezTo>
                          <a:pt x="89853" y="93663"/>
                          <a:pt x="298451" y="201391"/>
                          <a:pt x="454756" y="231966"/>
                        </a:cubicBezTo>
                        <a:cubicBezTo>
                          <a:pt x="563341" y="253207"/>
                          <a:pt x="606299" y="221108"/>
                          <a:pt x="622301" y="200152"/>
                        </a:cubicBezTo>
                        <a:cubicBezTo>
                          <a:pt x="638207" y="179293"/>
                          <a:pt x="641065" y="151004"/>
                          <a:pt x="629635" y="128048"/>
                        </a:cubicBezTo>
                        <a:cubicBezTo>
                          <a:pt x="628492" y="125667"/>
                          <a:pt x="629444" y="122810"/>
                          <a:pt x="631730" y="121666"/>
                        </a:cubicBezTo>
                        <a:cubicBezTo>
                          <a:pt x="634112" y="120524"/>
                          <a:pt x="636969" y="121476"/>
                          <a:pt x="638112" y="123762"/>
                        </a:cubicBezTo>
                        <a:cubicBezTo>
                          <a:pt x="651161" y="149860"/>
                          <a:pt x="647923" y="182055"/>
                          <a:pt x="629825" y="205868"/>
                        </a:cubicBezTo>
                        <a:cubicBezTo>
                          <a:pt x="616395" y="223489"/>
                          <a:pt x="585725" y="248444"/>
                          <a:pt x="519811" y="24844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9" name="Google Shape;3519;p9"/>
                  <p:cNvSpPr/>
                  <p:nvPr/>
                </p:nvSpPr>
                <p:spPr>
                  <a:xfrm>
                    <a:off x="4336860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403255" y="190657"/>
                        </a:moveTo>
                        <a:cubicBezTo>
                          <a:pt x="303147" y="190657"/>
                          <a:pt x="80834" y="91216"/>
                          <a:pt x="1300" y="8063"/>
                        </a:cubicBezTo>
                        <a:cubicBezTo>
                          <a:pt x="-510" y="6158"/>
                          <a:pt x="-415" y="3110"/>
                          <a:pt x="1490" y="1300"/>
                        </a:cubicBezTo>
                        <a:cubicBezTo>
                          <a:pt x="3395" y="-510"/>
                          <a:pt x="6443" y="-415"/>
                          <a:pt x="8253" y="1490"/>
                        </a:cubicBezTo>
                        <a:cubicBezTo>
                          <a:pt x="90454" y="87501"/>
                          <a:pt x="326960" y="191228"/>
                          <a:pt x="416495" y="180465"/>
                        </a:cubicBezTo>
                        <a:cubicBezTo>
                          <a:pt x="504887" y="169892"/>
                          <a:pt x="545082" y="102455"/>
                          <a:pt x="545463" y="101789"/>
                        </a:cubicBezTo>
                        <a:cubicBezTo>
                          <a:pt x="546797" y="99503"/>
                          <a:pt x="549654" y="98741"/>
                          <a:pt x="551940" y="100074"/>
                        </a:cubicBezTo>
                        <a:cubicBezTo>
                          <a:pt x="554226" y="101408"/>
                          <a:pt x="554988" y="104265"/>
                          <a:pt x="553655" y="106551"/>
                        </a:cubicBezTo>
                        <a:cubicBezTo>
                          <a:pt x="551940" y="109504"/>
                          <a:pt x="510887" y="178655"/>
                          <a:pt x="417542" y="189895"/>
                        </a:cubicBezTo>
                        <a:cubicBezTo>
                          <a:pt x="413066" y="190466"/>
                          <a:pt x="408303" y="190657"/>
                          <a:pt x="403255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0" name="Google Shape;3520;p9"/>
                  <p:cNvSpPr/>
                  <p:nvPr/>
                </p:nvSpPr>
                <p:spPr>
                  <a:xfrm>
                    <a:off x="4071732" y="2670718"/>
                    <a:ext cx="421776" cy="127059"/>
                  </a:xfrm>
                  <a:custGeom>
                    <a:rect b="b" l="l" r="r" t="t"/>
                    <a:pathLst>
                      <a:path extrusionOk="0" h="127059" w="421776">
                        <a:moveTo>
                          <a:pt x="166606" y="127059"/>
                        </a:moveTo>
                        <a:cubicBezTo>
                          <a:pt x="119934" y="127059"/>
                          <a:pt x="65927" y="119725"/>
                          <a:pt x="3443" y="101342"/>
                        </a:cubicBezTo>
                        <a:cubicBezTo>
                          <a:pt x="871" y="100580"/>
                          <a:pt x="-557" y="97913"/>
                          <a:pt x="205" y="95436"/>
                        </a:cubicBezTo>
                        <a:cubicBezTo>
                          <a:pt x="967" y="92960"/>
                          <a:pt x="3538" y="91436"/>
                          <a:pt x="6110" y="92198"/>
                        </a:cubicBezTo>
                        <a:cubicBezTo>
                          <a:pt x="311386" y="182019"/>
                          <a:pt x="411875" y="4282"/>
                          <a:pt x="412828" y="2472"/>
                        </a:cubicBezTo>
                        <a:cubicBezTo>
                          <a:pt x="414066" y="186"/>
                          <a:pt x="416923" y="-671"/>
                          <a:pt x="419305" y="567"/>
                        </a:cubicBezTo>
                        <a:cubicBezTo>
                          <a:pt x="421591" y="1806"/>
                          <a:pt x="422448" y="4663"/>
                          <a:pt x="421210" y="7044"/>
                        </a:cubicBezTo>
                        <a:cubicBezTo>
                          <a:pt x="420448" y="8568"/>
                          <a:pt x="353677" y="127059"/>
                          <a:pt x="166511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1" name="Google Shape;3521;p9"/>
                  <p:cNvSpPr/>
                  <p:nvPr/>
                </p:nvSpPr>
                <p:spPr>
                  <a:xfrm>
                    <a:off x="4193206" y="2743567"/>
                    <a:ext cx="228597" cy="245567"/>
                  </a:xfrm>
                  <a:custGeom>
                    <a:rect b="b" l="l" r="r" t="t"/>
                    <a:pathLst>
                      <a:path extrusionOk="0" h="245567" w="228597">
                        <a:moveTo>
                          <a:pt x="39513" y="245568"/>
                        </a:moveTo>
                        <a:cubicBezTo>
                          <a:pt x="27988" y="245568"/>
                          <a:pt x="16177" y="244425"/>
                          <a:pt x="3889" y="242043"/>
                        </a:cubicBezTo>
                        <a:cubicBezTo>
                          <a:pt x="1318" y="241567"/>
                          <a:pt x="-397" y="239091"/>
                          <a:pt x="79" y="236424"/>
                        </a:cubicBezTo>
                        <a:cubicBezTo>
                          <a:pt x="556" y="233852"/>
                          <a:pt x="3127" y="232233"/>
                          <a:pt x="5699" y="232614"/>
                        </a:cubicBezTo>
                        <a:cubicBezTo>
                          <a:pt x="50371" y="241186"/>
                          <a:pt x="89424" y="233280"/>
                          <a:pt x="122095" y="208992"/>
                        </a:cubicBezTo>
                        <a:cubicBezTo>
                          <a:pt x="203438" y="148508"/>
                          <a:pt x="218869" y="5728"/>
                          <a:pt x="219059" y="4299"/>
                        </a:cubicBezTo>
                        <a:cubicBezTo>
                          <a:pt x="219345" y="1728"/>
                          <a:pt x="221726" y="-177"/>
                          <a:pt x="224298" y="13"/>
                        </a:cubicBezTo>
                        <a:cubicBezTo>
                          <a:pt x="226870" y="299"/>
                          <a:pt x="228775" y="2585"/>
                          <a:pt x="228584" y="5252"/>
                        </a:cubicBezTo>
                        <a:cubicBezTo>
                          <a:pt x="228013" y="11253"/>
                          <a:pt x="212487" y="153651"/>
                          <a:pt x="127905" y="216612"/>
                        </a:cubicBezTo>
                        <a:cubicBezTo>
                          <a:pt x="102092" y="235852"/>
                          <a:pt x="72565" y="245472"/>
                          <a:pt x="39703" y="2454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2" name="Google Shape;3522;p9"/>
                  <p:cNvSpPr/>
                  <p:nvPr/>
                </p:nvSpPr>
                <p:spPr>
                  <a:xfrm>
                    <a:off x="4945721" y="2684200"/>
                    <a:ext cx="681603" cy="202159"/>
                  </a:xfrm>
                  <a:custGeom>
                    <a:rect b="b" l="l" r="r" t="t"/>
                    <a:pathLst>
                      <a:path extrusionOk="0" h="202159" w="681603">
                        <a:moveTo>
                          <a:pt x="676886" y="202160"/>
                        </a:moveTo>
                        <a:cubicBezTo>
                          <a:pt x="676886" y="202160"/>
                          <a:pt x="676410" y="202160"/>
                          <a:pt x="676124" y="202160"/>
                        </a:cubicBezTo>
                        <a:cubicBezTo>
                          <a:pt x="654216" y="198826"/>
                          <a:pt x="137390" y="118435"/>
                          <a:pt x="1754" y="8421"/>
                        </a:cubicBezTo>
                        <a:cubicBezTo>
                          <a:pt x="-246" y="6802"/>
                          <a:pt x="-627" y="3754"/>
                          <a:pt x="1087" y="1754"/>
                        </a:cubicBezTo>
                        <a:cubicBezTo>
                          <a:pt x="2706" y="-246"/>
                          <a:pt x="5754" y="-627"/>
                          <a:pt x="7755" y="1087"/>
                        </a:cubicBezTo>
                        <a:cubicBezTo>
                          <a:pt x="141390" y="109482"/>
                          <a:pt x="672219" y="191968"/>
                          <a:pt x="677553" y="192730"/>
                        </a:cubicBezTo>
                        <a:cubicBezTo>
                          <a:pt x="680124" y="193111"/>
                          <a:pt x="681934" y="195588"/>
                          <a:pt x="681553" y="198159"/>
                        </a:cubicBezTo>
                        <a:cubicBezTo>
                          <a:pt x="681172" y="200541"/>
                          <a:pt x="679172" y="202160"/>
                          <a:pt x="676886" y="2021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3" name="Google Shape;3523;p9"/>
                  <p:cNvSpPr/>
                  <p:nvPr/>
                </p:nvSpPr>
                <p:spPr>
                  <a:xfrm>
                    <a:off x="4336778" y="2920620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358189" y="61466"/>
                        </a:moveTo>
                        <a:cubicBezTo>
                          <a:pt x="355998" y="61466"/>
                          <a:pt x="353998" y="59942"/>
                          <a:pt x="353521" y="57751"/>
                        </a:cubicBezTo>
                        <a:cubicBezTo>
                          <a:pt x="339234" y="-8162"/>
                          <a:pt x="97394" y="8792"/>
                          <a:pt x="5383" y="20984"/>
                        </a:cubicBezTo>
                        <a:cubicBezTo>
                          <a:pt x="2716" y="21365"/>
                          <a:pt x="334" y="19460"/>
                          <a:pt x="49" y="16889"/>
                        </a:cubicBezTo>
                        <a:cubicBezTo>
                          <a:pt x="-332" y="14317"/>
                          <a:pt x="1573" y="11936"/>
                          <a:pt x="4144" y="11555"/>
                        </a:cubicBezTo>
                        <a:cubicBezTo>
                          <a:pt x="17956" y="9745"/>
                          <a:pt x="343711" y="-32165"/>
                          <a:pt x="362856" y="55751"/>
                        </a:cubicBezTo>
                        <a:cubicBezTo>
                          <a:pt x="363427" y="58322"/>
                          <a:pt x="361808" y="60894"/>
                          <a:pt x="359236" y="61466"/>
                        </a:cubicBezTo>
                        <a:cubicBezTo>
                          <a:pt x="358855" y="61466"/>
                          <a:pt x="358570" y="61561"/>
                          <a:pt x="358189" y="6156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4" name="Google Shape;3524;p9"/>
                  <p:cNvSpPr/>
                  <p:nvPr/>
                </p:nvSpPr>
                <p:spPr>
                  <a:xfrm>
                    <a:off x="4480544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4777" y="175091"/>
                        </a:moveTo>
                        <a:cubicBezTo>
                          <a:pt x="2777" y="175091"/>
                          <a:pt x="872" y="173758"/>
                          <a:pt x="205" y="171757"/>
                        </a:cubicBezTo>
                        <a:cubicBezTo>
                          <a:pt x="-557" y="169281"/>
                          <a:pt x="872" y="166614"/>
                          <a:pt x="3349" y="165852"/>
                        </a:cubicBezTo>
                        <a:cubicBezTo>
                          <a:pt x="5158" y="165280"/>
                          <a:pt x="182799" y="109845"/>
                          <a:pt x="254618" y="2117"/>
                        </a:cubicBezTo>
                        <a:cubicBezTo>
                          <a:pt x="256047" y="-74"/>
                          <a:pt x="258999" y="-645"/>
                          <a:pt x="261190" y="784"/>
                        </a:cubicBezTo>
                        <a:cubicBezTo>
                          <a:pt x="263381" y="2212"/>
                          <a:pt x="263953" y="5165"/>
                          <a:pt x="262524" y="7356"/>
                        </a:cubicBezTo>
                        <a:cubicBezTo>
                          <a:pt x="188800" y="117941"/>
                          <a:pt x="13636" y="172615"/>
                          <a:pt x="6206" y="174901"/>
                        </a:cubicBezTo>
                        <a:cubicBezTo>
                          <a:pt x="5730" y="175091"/>
                          <a:pt x="5254" y="175091"/>
                          <a:pt x="4777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5" name="Google Shape;3525;p9"/>
                  <p:cNvSpPr/>
                  <p:nvPr/>
                </p:nvSpPr>
                <p:spPr>
                  <a:xfrm>
                    <a:off x="4701565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5653" y="90176"/>
                        </a:moveTo>
                        <a:lnTo>
                          <a:pt x="475462" y="90176"/>
                        </a:lnTo>
                        <a:cubicBezTo>
                          <a:pt x="223621" y="82842"/>
                          <a:pt x="5404" y="9976"/>
                          <a:pt x="3213" y="9214"/>
                        </a:cubicBezTo>
                        <a:cubicBezTo>
                          <a:pt x="736" y="8356"/>
                          <a:pt x="-597" y="5689"/>
                          <a:pt x="260" y="3213"/>
                        </a:cubicBezTo>
                        <a:cubicBezTo>
                          <a:pt x="1117" y="736"/>
                          <a:pt x="3784" y="-597"/>
                          <a:pt x="6261" y="260"/>
                        </a:cubicBezTo>
                        <a:cubicBezTo>
                          <a:pt x="8452" y="1022"/>
                          <a:pt x="225431" y="73412"/>
                          <a:pt x="475748" y="80651"/>
                        </a:cubicBezTo>
                        <a:cubicBezTo>
                          <a:pt x="478415" y="80651"/>
                          <a:pt x="480415" y="82937"/>
                          <a:pt x="480415" y="85509"/>
                        </a:cubicBezTo>
                        <a:cubicBezTo>
                          <a:pt x="480415" y="88081"/>
                          <a:pt x="478225" y="90176"/>
                          <a:pt x="475653" y="9017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26" name="Google Shape;3526;p9"/>
                <p:cNvGrpSpPr/>
                <p:nvPr/>
              </p:nvGrpSpPr>
              <p:grpSpPr>
                <a:xfrm>
                  <a:off x="6474758" y="2243659"/>
                  <a:ext cx="1666088" cy="745570"/>
                  <a:chOff x="6474758" y="2243659"/>
                  <a:chExt cx="1666088" cy="745570"/>
                </a:xfrm>
              </p:grpSpPr>
              <p:sp>
                <p:nvSpPr>
                  <p:cNvPr id="3527" name="Google Shape;3527;p9"/>
                  <p:cNvSpPr/>
                  <p:nvPr/>
                </p:nvSpPr>
                <p:spPr>
                  <a:xfrm>
                    <a:off x="6474758" y="2414539"/>
                    <a:ext cx="671408" cy="457152"/>
                  </a:xfrm>
                  <a:custGeom>
                    <a:rect b="b" l="l" r="r" t="t"/>
                    <a:pathLst>
                      <a:path extrusionOk="0" h="457152" w="671408">
                        <a:moveTo>
                          <a:pt x="4717" y="457057"/>
                        </a:moveTo>
                        <a:cubicBezTo>
                          <a:pt x="2812" y="457057"/>
                          <a:pt x="1098" y="455914"/>
                          <a:pt x="335" y="454104"/>
                        </a:cubicBezTo>
                        <a:cubicBezTo>
                          <a:pt x="-617" y="451628"/>
                          <a:pt x="526" y="448866"/>
                          <a:pt x="2907" y="447913"/>
                        </a:cubicBezTo>
                        <a:cubicBezTo>
                          <a:pt x="8813" y="445532"/>
                          <a:pt x="591076" y="208074"/>
                          <a:pt x="648417" y="107585"/>
                        </a:cubicBezTo>
                        <a:cubicBezTo>
                          <a:pt x="663657" y="80915"/>
                          <a:pt x="666038" y="59293"/>
                          <a:pt x="655465" y="43386"/>
                        </a:cubicBezTo>
                        <a:cubicBezTo>
                          <a:pt x="633081" y="9763"/>
                          <a:pt x="558119" y="5953"/>
                          <a:pt x="513257" y="11573"/>
                        </a:cubicBezTo>
                        <a:cubicBezTo>
                          <a:pt x="510685" y="11859"/>
                          <a:pt x="508304" y="10049"/>
                          <a:pt x="507923" y="7477"/>
                        </a:cubicBezTo>
                        <a:cubicBezTo>
                          <a:pt x="507637" y="4905"/>
                          <a:pt x="509447" y="2524"/>
                          <a:pt x="512018" y="2143"/>
                        </a:cubicBezTo>
                        <a:cubicBezTo>
                          <a:pt x="552690" y="-2905"/>
                          <a:pt x="636606" y="-1953"/>
                          <a:pt x="663276" y="38148"/>
                        </a:cubicBezTo>
                        <a:cubicBezTo>
                          <a:pt x="676039" y="57293"/>
                          <a:pt x="673753" y="82248"/>
                          <a:pt x="656608" y="112347"/>
                        </a:cubicBezTo>
                        <a:cubicBezTo>
                          <a:pt x="597553" y="215694"/>
                          <a:pt x="30530" y="446961"/>
                          <a:pt x="6336" y="456771"/>
                        </a:cubicBezTo>
                        <a:cubicBezTo>
                          <a:pt x="5765" y="456962"/>
                          <a:pt x="5098" y="457152"/>
                          <a:pt x="4526" y="4571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8" name="Google Shape;3528;p9"/>
                  <p:cNvSpPr/>
                  <p:nvPr/>
                </p:nvSpPr>
                <p:spPr>
                  <a:xfrm>
                    <a:off x="7136129" y="2243659"/>
                    <a:ext cx="516096" cy="228077"/>
                  </a:xfrm>
                  <a:custGeom>
                    <a:rect b="b" l="l" r="r" t="t"/>
                    <a:pathLst>
                      <a:path extrusionOk="0" h="228077" w="516096">
                        <a:moveTo>
                          <a:pt x="4763" y="228077"/>
                        </a:moveTo>
                        <a:cubicBezTo>
                          <a:pt x="2191" y="228077"/>
                          <a:pt x="0" y="225982"/>
                          <a:pt x="0" y="223410"/>
                        </a:cubicBezTo>
                        <a:cubicBezTo>
                          <a:pt x="0" y="220743"/>
                          <a:pt x="2000" y="218647"/>
                          <a:pt x="4667" y="218552"/>
                        </a:cubicBezTo>
                        <a:cubicBezTo>
                          <a:pt x="194310" y="215218"/>
                          <a:pt x="498062" y="194930"/>
                          <a:pt x="505587" y="154830"/>
                        </a:cubicBezTo>
                        <a:cubicBezTo>
                          <a:pt x="516255" y="98061"/>
                          <a:pt x="440817" y="23385"/>
                          <a:pt x="405384" y="9193"/>
                        </a:cubicBezTo>
                        <a:cubicBezTo>
                          <a:pt x="402907" y="8240"/>
                          <a:pt x="401764" y="5478"/>
                          <a:pt x="402717" y="3001"/>
                        </a:cubicBezTo>
                        <a:cubicBezTo>
                          <a:pt x="403669" y="525"/>
                          <a:pt x="406432" y="-618"/>
                          <a:pt x="408908" y="334"/>
                        </a:cubicBezTo>
                        <a:cubicBezTo>
                          <a:pt x="445198" y="14812"/>
                          <a:pt x="526828" y="92917"/>
                          <a:pt x="514921" y="156544"/>
                        </a:cubicBezTo>
                        <a:cubicBezTo>
                          <a:pt x="503491" y="217504"/>
                          <a:pt x="55816" y="227125"/>
                          <a:pt x="4763" y="227982"/>
                        </a:cubicBezTo>
                        <a:lnTo>
                          <a:pt x="4763" y="2279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9" name="Google Shape;3529;p9"/>
                  <p:cNvSpPr/>
                  <p:nvPr/>
                </p:nvSpPr>
                <p:spPr>
                  <a:xfrm>
                    <a:off x="7638643" y="2356762"/>
                    <a:ext cx="373324" cy="66397"/>
                  </a:xfrm>
                  <a:custGeom>
                    <a:rect b="b" l="l" r="r" t="t"/>
                    <a:pathLst>
                      <a:path extrusionOk="0" h="66397" w="373324">
                        <a:moveTo>
                          <a:pt x="233578" y="66397"/>
                        </a:moveTo>
                        <a:cubicBezTo>
                          <a:pt x="115945" y="66397"/>
                          <a:pt x="4121" y="9819"/>
                          <a:pt x="2597" y="8962"/>
                        </a:cubicBezTo>
                        <a:cubicBezTo>
                          <a:pt x="216" y="7723"/>
                          <a:pt x="-641" y="4866"/>
                          <a:pt x="502" y="2580"/>
                        </a:cubicBezTo>
                        <a:cubicBezTo>
                          <a:pt x="1645" y="294"/>
                          <a:pt x="4597" y="-659"/>
                          <a:pt x="6883" y="484"/>
                        </a:cubicBezTo>
                        <a:cubicBezTo>
                          <a:pt x="9074" y="1532"/>
                          <a:pt x="222720" y="109736"/>
                          <a:pt x="366071" y="23725"/>
                        </a:cubicBezTo>
                        <a:cubicBezTo>
                          <a:pt x="368262" y="22392"/>
                          <a:pt x="371214" y="23059"/>
                          <a:pt x="372643" y="25345"/>
                        </a:cubicBezTo>
                        <a:cubicBezTo>
                          <a:pt x="373977" y="27631"/>
                          <a:pt x="373310" y="30488"/>
                          <a:pt x="371024" y="31917"/>
                        </a:cubicBezTo>
                        <a:cubicBezTo>
                          <a:pt x="328733" y="57253"/>
                          <a:pt x="280727" y="66302"/>
                          <a:pt x="233673" y="663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0" name="Google Shape;3530;p9"/>
                  <p:cNvSpPr/>
                  <p:nvPr/>
                </p:nvSpPr>
                <p:spPr>
                  <a:xfrm>
                    <a:off x="7644618" y="2397761"/>
                    <a:ext cx="496228" cy="279334"/>
                  </a:xfrm>
                  <a:custGeom>
                    <a:rect b="b" l="l" r="r" t="t"/>
                    <a:pathLst>
                      <a:path extrusionOk="0" h="279334" w="496228">
                        <a:moveTo>
                          <a:pt x="450012" y="279335"/>
                        </a:moveTo>
                        <a:cubicBezTo>
                          <a:pt x="259703" y="279335"/>
                          <a:pt x="28817" y="37590"/>
                          <a:pt x="1289" y="8063"/>
                        </a:cubicBezTo>
                        <a:cubicBezTo>
                          <a:pt x="-520" y="6158"/>
                          <a:pt x="-425" y="3110"/>
                          <a:pt x="1575" y="1300"/>
                        </a:cubicBezTo>
                        <a:cubicBezTo>
                          <a:pt x="3480" y="-510"/>
                          <a:pt x="6528" y="-415"/>
                          <a:pt x="8338" y="1490"/>
                        </a:cubicBezTo>
                        <a:cubicBezTo>
                          <a:pt x="37484" y="32828"/>
                          <a:pt x="298946" y="306576"/>
                          <a:pt x="490493" y="265619"/>
                        </a:cubicBezTo>
                        <a:cubicBezTo>
                          <a:pt x="493065" y="265047"/>
                          <a:pt x="495637" y="266666"/>
                          <a:pt x="496113" y="269238"/>
                        </a:cubicBezTo>
                        <a:cubicBezTo>
                          <a:pt x="496685" y="271810"/>
                          <a:pt x="495065" y="274382"/>
                          <a:pt x="492494" y="274858"/>
                        </a:cubicBezTo>
                        <a:cubicBezTo>
                          <a:pt x="478682" y="277811"/>
                          <a:pt x="464490" y="279239"/>
                          <a:pt x="450107" y="279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1" name="Google Shape;3531;p9"/>
                  <p:cNvSpPr/>
                  <p:nvPr/>
                </p:nvSpPr>
                <p:spPr>
                  <a:xfrm>
                    <a:off x="7060280" y="2449726"/>
                    <a:ext cx="646118" cy="248610"/>
                  </a:xfrm>
                  <a:custGeom>
                    <a:rect b="b" l="l" r="r" t="t"/>
                    <a:pathLst>
                      <a:path extrusionOk="0" h="248610" w="646118">
                        <a:moveTo>
                          <a:pt x="126236" y="248515"/>
                        </a:moveTo>
                        <a:cubicBezTo>
                          <a:pt x="60323" y="248515"/>
                          <a:pt x="29652" y="223560"/>
                          <a:pt x="16222" y="205939"/>
                        </a:cubicBezTo>
                        <a:cubicBezTo>
                          <a:pt x="-1875" y="182126"/>
                          <a:pt x="-5114" y="149932"/>
                          <a:pt x="7935" y="123833"/>
                        </a:cubicBezTo>
                        <a:cubicBezTo>
                          <a:pt x="9078" y="121452"/>
                          <a:pt x="11936" y="120595"/>
                          <a:pt x="14317" y="121738"/>
                        </a:cubicBezTo>
                        <a:cubicBezTo>
                          <a:pt x="16698" y="122881"/>
                          <a:pt x="17651" y="125738"/>
                          <a:pt x="16412" y="128119"/>
                        </a:cubicBezTo>
                        <a:cubicBezTo>
                          <a:pt x="4983" y="150979"/>
                          <a:pt x="7840" y="179269"/>
                          <a:pt x="23747" y="200224"/>
                        </a:cubicBezTo>
                        <a:cubicBezTo>
                          <a:pt x="39749" y="221274"/>
                          <a:pt x="82707" y="253373"/>
                          <a:pt x="191292" y="232037"/>
                        </a:cubicBezTo>
                        <a:cubicBezTo>
                          <a:pt x="347597" y="201462"/>
                          <a:pt x="556194" y="93829"/>
                          <a:pt x="637728" y="1627"/>
                        </a:cubicBezTo>
                        <a:cubicBezTo>
                          <a:pt x="639443" y="-373"/>
                          <a:pt x="642491" y="-563"/>
                          <a:pt x="644491" y="1246"/>
                        </a:cubicBezTo>
                        <a:cubicBezTo>
                          <a:pt x="646491" y="2961"/>
                          <a:pt x="646682" y="6009"/>
                          <a:pt x="644872" y="8009"/>
                        </a:cubicBezTo>
                        <a:cubicBezTo>
                          <a:pt x="560766" y="103069"/>
                          <a:pt x="353883" y="209939"/>
                          <a:pt x="193101" y="241467"/>
                        </a:cubicBezTo>
                        <a:cubicBezTo>
                          <a:pt x="167479" y="246515"/>
                          <a:pt x="145286" y="248611"/>
                          <a:pt x="126141" y="2486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2" name="Google Shape;3532;p9"/>
                  <p:cNvSpPr/>
                  <p:nvPr/>
                </p:nvSpPr>
                <p:spPr>
                  <a:xfrm>
                    <a:off x="7299303" y="2571306"/>
                    <a:ext cx="554310" cy="190656"/>
                  </a:xfrm>
                  <a:custGeom>
                    <a:rect b="b" l="l" r="r" t="t"/>
                    <a:pathLst>
                      <a:path extrusionOk="0" h="190656" w="554310">
                        <a:moveTo>
                          <a:pt x="151056" y="190657"/>
                        </a:moveTo>
                        <a:cubicBezTo>
                          <a:pt x="145912" y="190657"/>
                          <a:pt x="141150" y="190371"/>
                          <a:pt x="136768" y="189895"/>
                        </a:cubicBezTo>
                        <a:cubicBezTo>
                          <a:pt x="43424" y="178655"/>
                          <a:pt x="2371" y="109504"/>
                          <a:pt x="656" y="106551"/>
                        </a:cubicBezTo>
                        <a:cubicBezTo>
                          <a:pt x="-677" y="104265"/>
                          <a:pt x="85" y="101408"/>
                          <a:pt x="2371" y="100074"/>
                        </a:cubicBezTo>
                        <a:cubicBezTo>
                          <a:pt x="4657" y="98741"/>
                          <a:pt x="7514" y="99503"/>
                          <a:pt x="8848" y="101789"/>
                        </a:cubicBezTo>
                        <a:cubicBezTo>
                          <a:pt x="9229" y="102455"/>
                          <a:pt x="49329" y="169797"/>
                          <a:pt x="137816" y="180465"/>
                        </a:cubicBezTo>
                        <a:cubicBezTo>
                          <a:pt x="227256" y="191228"/>
                          <a:pt x="463857" y="87501"/>
                          <a:pt x="546058" y="1490"/>
                        </a:cubicBezTo>
                        <a:cubicBezTo>
                          <a:pt x="547867" y="-415"/>
                          <a:pt x="550916" y="-510"/>
                          <a:pt x="552820" y="1300"/>
                        </a:cubicBezTo>
                        <a:cubicBezTo>
                          <a:pt x="554726" y="3110"/>
                          <a:pt x="554821" y="6158"/>
                          <a:pt x="553011" y="8063"/>
                        </a:cubicBezTo>
                        <a:cubicBezTo>
                          <a:pt x="473477" y="91216"/>
                          <a:pt x="251164" y="190657"/>
                          <a:pt x="151056" y="1906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3" name="Google Shape;3533;p9"/>
                  <p:cNvSpPr/>
                  <p:nvPr/>
                </p:nvSpPr>
                <p:spPr>
                  <a:xfrm>
                    <a:off x="7696870" y="2670718"/>
                    <a:ext cx="421872" cy="127059"/>
                  </a:xfrm>
                  <a:custGeom>
                    <a:rect b="b" l="l" r="r" t="t"/>
                    <a:pathLst>
                      <a:path extrusionOk="0" h="127059" w="421872">
                        <a:moveTo>
                          <a:pt x="255266" y="127059"/>
                        </a:moveTo>
                        <a:cubicBezTo>
                          <a:pt x="68100" y="127059"/>
                          <a:pt x="1425" y="8473"/>
                          <a:pt x="567" y="7044"/>
                        </a:cubicBezTo>
                        <a:cubicBezTo>
                          <a:pt x="-671" y="4758"/>
                          <a:pt x="186" y="1806"/>
                          <a:pt x="2472" y="567"/>
                        </a:cubicBezTo>
                        <a:cubicBezTo>
                          <a:pt x="4758" y="-671"/>
                          <a:pt x="7616" y="186"/>
                          <a:pt x="8949" y="2472"/>
                        </a:cubicBezTo>
                        <a:cubicBezTo>
                          <a:pt x="9902" y="4282"/>
                          <a:pt x="110391" y="181923"/>
                          <a:pt x="415762" y="92198"/>
                        </a:cubicBezTo>
                        <a:cubicBezTo>
                          <a:pt x="418239" y="91436"/>
                          <a:pt x="420906" y="92865"/>
                          <a:pt x="421668" y="95436"/>
                        </a:cubicBezTo>
                        <a:cubicBezTo>
                          <a:pt x="422430" y="98008"/>
                          <a:pt x="421001" y="100580"/>
                          <a:pt x="418429" y="101342"/>
                        </a:cubicBezTo>
                        <a:cubicBezTo>
                          <a:pt x="356040" y="119725"/>
                          <a:pt x="301938" y="127059"/>
                          <a:pt x="255266" y="1270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4" name="Google Shape;3534;p9"/>
                  <p:cNvSpPr/>
                  <p:nvPr/>
                </p:nvSpPr>
                <p:spPr>
                  <a:xfrm>
                    <a:off x="7768846" y="2743647"/>
                    <a:ext cx="228543" cy="245582"/>
                  </a:xfrm>
                  <a:custGeom>
                    <a:rect b="b" l="l" r="r" t="t"/>
                    <a:pathLst>
                      <a:path extrusionOk="0" h="245582" w="228543">
                        <a:moveTo>
                          <a:pt x="188909" y="245488"/>
                        </a:moveTo>
                        <a:cubicBezTo>
                          <a:pt x="156048" y="245488"/>
                          <a:pt x="126520" y="235867"/>
                          <a:pt x="100708" y="216627"/>
                        </a:cubicBezTo>
                        <a:cubicBezTo>
                          <a:pt x="16030" y="153667"/>
                          <a:pt x="600" y="11268"/>
                          <a:pt x="28" y="5267"/>
                        </a:cubicBezTo>
                        <a:cubicBezTo>
                          <a:pt x="-257" y="2695"/>
                          <a:pt x="1647" y="314"/>
                          <a:pt x="4314" y="28"/>
                        </a:cubicBezTo>
                        <a:cubicBezTo>
                          <a:pt x="6886" y="-257"/>
                          <a:pt x="9268" y="1648"/>
                          <a:pt x="9553" y="4315"/>
                        </a:cubicBezTo>
                        <a:cubicBezTo>
                          <a:pt x="9744" y="5743"/>
                          <a:pt x="25174" y="148618"/>
                          <a:pt x="106518" y="209007"/>
                        </a:cubicBezTo>
                        <a:cubicBezTo>
                          <a:pt x="139093" y="233200"/>
                          <a:pt x="178241" y="241201"/>
                          <a:pt x="222818" y="232629"/>
                        </a:cubicBezTo>
                        <a:cubicBezTo>
                          <a:pt x="225390" y="232153"/>
                          <a:pt x="227866" y="233867"/>
                          <a:pt x="228438" y="236439"/>
                        </a:cubicBezTo>
                        <a:cubicBezTo>
                          <a:pt x="229009" y="239011"/>
                          <a:pt x="227200" y="241487"/>
                          <a:pt x="224628" y="242059"/>
                        </a:cubicBezTo>
                        <a:cubicBezTo>
                          <a:pt x="212341" y="244440"/>
                          <a:pt x="200530" y="245583"/>
                          <a:pt x="189004" y="24558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5" name="Google Shape;3535;p9"/>
                  <p:cNvSpPr/>
                  <p:nvPr/>
                </p:nvSpPr>
                <p:spPr>
                  <a:xfrm>
                    <a:off x="6563150" y="2684240"/>
                    <a:ext cx="681564" cy="202120"/>
                  </a:xfrm>
                  <a:custGeom>
                    <a:rect b="b" l="l" r="r" t="t"/>
                    <a:pathLst>
                      <a:path extrusionOk="0" h="202120" w="681564">
                        <a:moveTo>
                          <a:pt x="4718" y="202120"/>
                        </a:moveTo>
                        <a:cubicBezTo>
                          <a:pt x="2432" y="202120"/>
                          <a:pt x="336" y="200406"/>
                          <a:pt x="51" y="198120"/>
                        </a:cubicBezTo>
                        <a:cubicBezTo>
                          <a:pt x="-330" y="195548"/>
                          <a:pt x="1480" y="193071"/>
                          <a:pt x="4051" y="192690"/>
                        </a:cubicBezTo>
                        <a:cubicBezTo>
                          <a:pt x="9385" y="191833"/>
                          <a:pt x="540214" y="109347"/>
                          <a:pt x="673849" y="1047"/>
                        </a:cubicBezTo>
                        <a:cubicBezTo>
                          <a:pt x="675850" y="-572"/>
                          <a:pt x="678898" y="-286"/>
                          <a:pt x="680517" y="1714"/>
                        </a:cubicBezTo>
                        <a:cubicBezTo>
                          <a:pt x="682136" y="3714"/>
                          <a:pt x="681850" y="6762"/>
                          <a:pt x="679850" y="8382"/>
                        </a:cubicBezTo>
                        <a:cubicBezTo>
                          <a:pt x="544214" y="118395"/>
                          <a:pt x="27388" y="198691"/>
                          <a:pt x="5480" y="202120"/>
                        </a:cubicBezTo>
                        <a:cubicBezTo>
                          <a:pt x="5194" y="202120"/>
                          <a:pt x="5004" y="202120"/>
                          <a:pt x="4718" y="202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6" name="Google Shape;3536;p9"/>
                  <p:cNvSpPr/>
                  <p:nvPr/>
                </p:nvSpPr>
                <p:spPr>
                  <a:xfrm>
                    <a:off x="7490725" y="2920525"/>
                    <a:ext cx="362970" cy="61560"/>
                  </a:xfrm>
                  <a:custGeom>
                    <a:rect b="b" l="l" r="r" t="t"/>
                    <a:pathLst>
                      <a:path extrusionOk="0" h="61560" w="362970">
                        <a:moveTo>
                          <a:pt x="4782" y="61561"/>
                        </a:moveTo>
                        <a:cubicBezTo>
                          <a:pt x="4782" y="61561"/>
                          <a:pt x="4115" y="61561"/>
                          <a:pt x="3734" y="61466"/>
                        </a:cubicBezTo>
                        <a:cubicBezTo>
                          <a:pt x="1162" y="60894"/>
                          <a:pt x="-457" y="58322"/>
                          <a:pt x="115" y="55751"/>
                        </a:cubicBezTo>
                        <a:cubicBezTo>
                          <a:pt x="19260" y="-32165"/>
                          <a:pt x="344920" y="9745"/>
                          <a:pt x="358826" y="11555"/>
                        </a:cubicBezTo>
                        <a:cubicBezTo>
                          <a:pt x="361398" y="11936"/>
                          <a:pt x="363303" y="14317"/>
                          <a:pt x="362922" y="16889"/>
                        </a:cubicBezTo>
                        <a:cubicBezTo>
                          <a:pt x="362541" y="19460"/>
                          <a:pt x="360160" y="21365"/>
                          <a:pt x="357588" y="20984"/>
                        </a:cubicBezTo>
                        <a:cubicBezTo>
                          <a:pt x="265576" y="8888"/>
                          <a:pt x="23832" y="-8162"/>
                          <a:pt x="9449" y="57751"/>
                        </a:cubicBezTo>
                        <a:cubicBezTo>
                          <a:pt x="8973" y="59942"/>
                          <a:pt x="6973" y="61466"/>
                          <a:pt x="4782" y="614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7" name="Google Shape;3537;p9"/>
                  <p:cNvSpPr/>
                  <p:nvPr/>
                </p:nvSpPr>
                <p:spPr>
                  <a:xfrm>
                    <a:off x="7446622" y="2755369"/>
                    <a:ext cx="263307" cy="175091"/>
                  </a:xfrm>
                  <a:custGeom>
                    <a:rect b="b" l="l" r="r" t="t"/>
                    <a:pathLst>
                      <a:path extrusionOk="0" h="175091" w="263307">
                        <a:moveTo>
                          <a:pt x="258530" y="175091"/>
                        </a:moveTo>
                        <a:cubicBezTo>
                          <a:pt x="258530" y="175091"/>
                          <a:pt x="257578" y="175091"/>
                          <a:pt x="257101" y="174901"/>
                        </a:cubicBezTo>
                        <a:cubicBezTo>
                          <a:pt x="249672" y="172615"/>
                          <a:pt x="74507" y="117941"/>
                          <a:pt x="784" y="7356"/>
                        </a:cubicBezTo>
                        <a:cubicBezTo>
                          <a:pt x="-645" y="5165"/>
                          <a:pt x="-74" y="2212"/>
                          <a:pt x="2117" y="784"/>
                        </a:cubicBezTo>
                        <a:cubicBezTo>
                          <a:pt x="4308" y="-645"/>
                          <a:pt x="7261" y="-74"/>
                          <a:pt x="8689" y="2117"/>
                        </a:cubicBezTo>
                        <a:cubicBezTo>
                          <a:pt x="80508" y="109845"/>
                          <a:pt x="258149" y="165280"/>
                          <a:pt x="259959" y="165852"/>
                        </a:cubicBezTo>
                        <a:cubicBezTo>
                          <a:pt x="262435" y="166614"/>
                          <a:pt x="263864" y="169281"/>
                          <a:pt x="263102" y="171757"/>
                        </a:cubicBezTo>
                        <a:cubicBezTo>
                          <a:pt x="262435" y="173853"/>
                          <a:pt x="260626" y="175091"/>
                          <a:pt x="258530" y="17509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8" name="Google Shape;3538;p9"/>
                  <p:cNvSpPr/>
                  <p:nvPr/>
                </p:nvSpPr>
                <p:spPr>
                  <a:xfrm>
                    <a:off x="7008494" y="2799803"/>
                    <a:ext cx="480415" cy="90176"/>
                  </a:xfrm>
                  <a:custGeom>
                    <a:rect b="b" l="l" r="r" t="t"/>
                    <a:pathLst>
                      <a:path extrusionOk="0" h="90176" w="480415">
                        <a:moveTo>
                          <a:pt x="4763" y="90176"/>
                        </a:moveTo>
                        <a:cubicBezTo>
                          <a:pt x="2191" y="90176"/>
                          <a:pt x="95" y="88176"/>
                          <a:pt x="0" y="85509"/>
                        </a:cubicBezTo>
                        <a:cubicBezTo>
                          <a:pt x="0" y="82842"/>
                          <a:pt x="2000" y="80651"/>
                          <a:pt x="4667" y="80651"/>
                        </a:cubicBezTo>
                        <a:cubicBezTo>
                          <a:pt x="254984" y="73412"/>
                          <a:pt x="471964" y="927"/>
                          <a:pt x="474155" y="260"/>
                        </a:cubicBezTo>
                        <a:cubicBezTo>
                          <a:pt x="476631" y="-597"/>
                          <a:pt x="479393" y="736"/>
                          <a:pt x="480155" y="3213"/>
                        </a:cubicBezTo>
                        <a:cubicBezTo>
                          <a:pt x="481013" y="5689"/>
                          <a:pt x="479679" y="8452"/>
                          <a:pt x="477203" y="9214"/>
                        </a:cubicBezTo>
                        <a:cubicBezTo>
                          <a:pt x="475012" y="9976"/>
                          <a:pt x="256699" y="82842"/>
                          <a:pt x="4953" y="90176"/>
                        </a:cubicBezTo>
                        <a:lnTo>
                          <a:pt x="4858" y="9017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39" name="Google Shape;3539;p9"/>
                <p:cNvGrpSpPr/>
                <p:nvPr/>
              </p:nvGrpSpPr>
              <p:grpSpPr>
                <a:xfrm>
                  <a:off x="4567688" y="2906206"/>
                  <a:ext cx="1130761" cy="641093"/>
                  <a:chOff x="4567688" y="2906206"/>
                  <a:chExt cx="1130761" cy="641093"/>
                </a:xfrm>
              </p:grpSpPr>
              <p:sp>
                <p:nvSpPr>
                  <p:cNvPr id="3540" name="Google Shape;3540;p9"/>
                  <p:cNvSpPr/>
                  <p:nvPr/>
                </p:nvSpPr>
                <p:spPr>
                  <a:xfrm>
                    <a:off x="5014811" y="2906206"/>
                    <a:ext cx="683638" cy="114170"/>
                  </a:xfrm>
                  <a:custGeom>
                    <a:rect b="b" l="l" r="r" t="t"/>
                    <a:pathLst>
                      <a:path extrusionOk="0" h="114170" w="683638">
                        <a:moveTo>
                          <a:pt x="227748" y="114075"/>
                        </a:moveTo>
                        <a:cubicBezTo>
                          <a:pt x="214032" y="114075"/>
                          <a:pt x="201459" y="113504"/>
                          <a:pt x="190315" y="112171"/>
                        </a:cubicBezTo>
                        <a:cubicBezTo>
                          <a:pt x="99351" y="101693"/>
                          <a:pt x="33343" y="75785"/>
                          <a:pt x="9340" y="41114"/>
                        </a:cubicBezTo>
                        <a:cubicBezTo>
                          <a:pt x="958" y="28922"/>
                          <a:pt x="-1900" y="15968"/>
                          <a:pt x="1244" y="3585"/>
                        </a:cubicBezTo>
                        <a:cubicBezTo>
                          <a:pt x="1910" y="1014"/>
                          <a:pt x="4482" y="-510"/>
                          <a:pt x="7054" y="156"/>
                        </a:cubicBezTo>
                        <a:cubicBezTo>
                          <a:pt x="9626" y="823"/>
                          <a:pt x="11150" y="3395"/>
                          <a:pt x="10483" y="5967"/>
                        </a:cubicBezTo>
                        <a:cubicBezTo>
                          <a:pt x="8006" y="15777"/>
                          <a:pt x="10292" y="25874"/>
                          <a:pt x="17150" y="35780"/>
                        </a:cubicBezTo>
                        <a:cubicBezTo>
                          <a:pt x="39248" y="67689"/>
                          <a:pt x="104399" y="92739"/>
                          <a:pt x="191363" y="102836"/>
                        </a:cubicBezTo>
                        <a:cubicBezTo>
                          <a:pt x="322617" y="117981"/>
                          <a:pt x="674280" y="31875"/>
                          <a:pt x="677804" y="31018"/>
                        </a:cubicBezTo>
                        <a:cubicBezTo>
                          <a:pt x="680376" y="30351"/>
                          <a:pt x="682948" y="31970"/>
                          <a:pt x="683519" y="34542"/>
                        </a:cubicBezTo>
                        <a:cubicBezTo>
                          <a:pt x="684091" y="37114"/>
                          <a:pt x="682567" y="39685"/>
                          <a:pt x="679995" y="40257"/>
                        </a:cubicBezTo>
                        <a:cubicBezTo>
                          <a:pt x="666660" y="43495"/>
                          <a:pt x="378148" y="114171"/>
                          <a:pt x="227653" y="11417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1" name="Google Shape;3541;p9"/>
                  <p:cNvSpPr/>
                  <p:nvPr/>
                </p:nvSpPr>
                <p:spPr>
                  <a:xfrm>
                    <a:off x="5036115" y="2988288"/>
                    <a:ext cx="657346" cy="160295"/>
                  </a:xfrm>
                  <a:custGeom>
                    <a:rect b="b" l="l" r="r" t="t"/>
                    <a:pathLst>
                      <a:path extrusionOk="0" h="160295" w="657346">
                        <a:moveTo>
                          <a:pt x="67474" y="160295"/>
                        </a:moveTo>
                        <a:cubicBezTo>
                          <a:pt x="56711" y="160295"/>
                          <a:pt x="47567" y="159724"/>
                          <a:pt x="40328" y="158485"/>
                        </a:cubicBezTo>
                        <a:cubicBezTo>
                          <a:pt x="20420" y="155152"/>
                          <a:pt x="7752" y="146293"/>
                          <a:pt x="2513" y="132196"/>
                        </a:cubicBezTo>
                        <a:cubicBezTo>
                          <a:pt x="-13870" y="87429"/>
                          <a:pt x="55091" y="5133"/>
                          <a:pt x="58044" y="1704"/>
                        </a:cubicBezTo>
                        <a:cubicBezTo>
                          <a:pt x="59759" y="-296"/>
                          <a:pt x="62807" y="-582"/>
                          <a:pt x="64712" y="1132"/>
                        </a:cubicBezTo>
                        <a:cubicBezTo>
                          <a:pt x="66712" y="2847"/>
                          <a:pt x="66998" y="5800"/>
                          <a:pt x="65283" y="7800"/>
                        </a:cubicBezTo>
                        <a:cubicBezTo>
                          <a:pt x="64616" y="8657"/>
                          <a:pt x="-3106" y="89239"/>
                          <a:pt x="11467" y="128863"/>
                        </a:cubicBezTo>
                        <a:cubicBezTo>
                          <a:pt x="15467" y="139721"/>
                          <a:pt x="25373" y="146293"/>
                          <a:pt x="41852" y="149056"/>
                        </a:cubicBezTo>
                        <a:cubicBezTo>
                          <a:pt x="129577" y="163724"/>
                          <a:pt x="508862" y="84381"/>
                          <a:pt x="650118" y="656"/>
                        </a:cubicBezTo>
                        <a:cubicBezTo>
                          <a:pt x="652404" y="-677"/>
                          <a:pt x="655262" y="85"/>
                          <a:pt x="656690" y="2371"/>
                        </a:cubicBezTo>
                        <a:cubicBezTo>
                          <a:pt x="658024" y="4657"/>
                          <a:pt x="657262" y="7514"/>
                          <a:pt x="654976" y="8943"/>
                        </a:cubicBezTo>
                        <a:cubicBezTo>
                          <a:pt x="524007" y="86572"/>
                          <a:pt x="189775" y="160295"/>
                          <a:pt x="67474" y="16029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2" name="Google Shape;3542;p9"/>
                  <p:cNvSpPr/>
                  <p:nvPr/>
                </p:nvSpPr>
                <p:spPr>
                  <a:xfrm>
                    <a:off x="5175842" y="3080947"/>
                    <a:ext cx="481538" cy="155075"/>
                  </a:xfrm>
                  <a:custGeom>
                    <a:rect b="b" l="l" r="r" t="t"/>
                    <a:pathLst>
                      <a:path extrusionOk="0" h="155075" w="481538">
                        <a:moveTo>
                          <a:pt x="78242" y="155075"/>
                        </a:moveTo>
                        <a:cubicBezTo>
                          <a:pt x="71193" y="155075"/>
                          <a:pt x="65002" y="154504"/>
                          <a:pt x="59573" y="153170"/>
                        </a:cubicBezTo>
                        <a:cubicBezTo>
                          <a:pt x="31569" y="146598"/>
                          <a:pt x="13091" y="134025"/>
                          <a:pt x="4804" y="116023"/>
                        </a:cubicBezTo>
                        <a:cubicBezTo>
                          <a:pt x="-7197" y="89734"/>
                          <a:pt x="6709" y="60492"/>
                          <a:pt x="9662" y="54872"/>
                        </a:cubicBezTo>
                        <a:cubicBezTo>
                          <a:pt x="10900" y="52491"/>
                          <a:pt x="13757" y="51634"/>
                          <a:pt x="16044" y="52872"/>
                        </a:cubicBezTo>
                        <a:cubicBezTo>
                          <a:pt x="18425" y="54110"/>
                          <a:pt x="19282" y="56968"/>
                          <a:pt x="18044" y="59254"/>
                        </a:cubicBezTo>
                        <a:cubicBezTo>
                          <a:pt x="15472" y="64207"/>
                          <a:pt x="3280" y="89829"/>
                          <a:pt x="13472" y="112022"/>
                        </a:cubicBezTo>
                        <a:cubicBezTo>
                          <a:pt x="20425" y="127262"/>
                          <a:pt x="36713" y="138025"/>
                          <a:pt x="61668" y="143931"/>
                        </a:cubicBezTo>
                        <a:cubicBezTo>
                          <a:pt x="146345" y="163933"/>
                          <a:pt x="471339" y="2104"/>
                          <a:pt x="474672" y="484"/>
                        </a:cubicBezTo>
                        <a:cubicBezTo>
                          <a:pt x="477053" y="-659"/>
                          <a:pt x="479911" y="294"/>
                          <a:pt x="481054" y="2580"/>
                        </a:cubicBezTo>
                        <a:cubicBezTo>
                          <a:pt x="482197" y="4961"/>
                          <a:pt x="481245" y="7819"/>
                          <a:pt x="478958" y="8962"/>
                        </a:cubicBezTo>
                        <a:cubicBezTo>
                          <a:pt x="466290" y="15248"/>
                          <a:pt x="185398" y="155075"/>
                          <a:pt x="78242" y="15507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3" name="Google Shape;3543;p9"/>
                  <p:cNvSpPr/>
                  <p:nvPr/>
                </p:nvSpPr>
                <p:spPr>
                  <a:xfrm>
                    <a:off x="5208916" y="3186466"/>
                    <a:ext cx="208167" cy="241485"/>
                  </a:xfrm>
                  <a:custGeom>
                    <a:rect b="b" l="l" r="r" t="t"/>
                    <a:pathLst>
                      <a:path extrusionOk="0" h="241485" w="208167">
                        <a:moveTo>
                          <a:pt x="4782" y="241485"/>
                        </a:moveTo>
                        <a:cubicBezTo>
                          <a:pt x="4782" y="241485"/>
                          <a:pt x="4115" y="241485"/>
                          <a:pt x="3734" y="241390"/>
                        </a:cubicBezTo>
                        <a:cubicBezTo>
                          <a:pt x="1162" y="240819"/>
                          <a:pt x="-457" y="238247"/>
                          <a:pt x="115" y="235675"/>
                        </a:cubicBezTo>
                        <a:cubicBezTo>
                          <a:pt x="25070" y="120804"/>
                          <a:pt x="193663" y="5646"/>
                          <a:pt x="200806" y="789"/>
                        </a:cubicBezTo>
                        <a:cubicBezTo>
                          <a:pt x="202997" y="-640"/>
                          <a:pt x="205950" y="-69"/>
                          <a:pt x="207379" y="2027"/>
                        </a:cubicBezTo>
                        <a:cubicBezTo>
                          <a:pt x="208807" y="4218"/>
                          <a:pt x="208236" y="7170"/>
                          <a:pt x="206140" y="8599"/>
                        </a:cubicBezTo>
                        <a:cubicBezTo>
                          <a:pt x="204426" y="9742"/>
                          <a:pt x="33547" y="126519"/>
                          <a:pt x="9449" y="237675"/>
                        </a:cubicBezTo>
                        <a:cubicBezTo>
                          <a:pt x="8973" y="239866"/>
                          <a:pt x="6973" y="241390"/>
                          <a:pt x="4782" y="24139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4" name="Google Shape;3544;p9"/>
                  <p:cNvSpPr/>
                  <p:nvPr/>
                </p:nvSpPr>
                <p:spPr>
                  <a:xfrm>
                    <a:off x="4849913" y="3224758"/>
                    <a:ext cx="391241" cy="322541"/>
                  </a:xfrm>
                  <a:custGeom>
                    <a:rect b="b" l="l" r="r" t="t"/>
                    <a:pathLst>
                      <a:path extrusionOk="0" h="322541" w="391241">
                        <a:moveTo>
                          <a:pt x="5836" y="322541"/>
                        </a:moveTo>
                        <a:cubicBezTo>
                          <a:pt x="3645" y="322541"/>
                          <a:pt x="1645" y="320922"/>
                          <a:pt x="1168" y="318636"/>
                        </a:cubicBezTo>
                        <a:cubicBezTo>
                          <a:pt x="-24073" y="187191"/>
                          <a:pt x="367881" y="7930"/>
                          <a:pt x="384550" y="406"/>
                        </a:cubicBezTo>
                        <a:cubicBezTo>
                          <a:pt x="386931" y="-642"/>
                          <a:pt x="389788" y="406"/>
                          <a:pt x="390836" y="2787"/>
                        </a:cubicBezTo>
                        <a:cubicBezTo>
                          <a:pt x="391884" y="5168"/>
                          <a:pt x="390836" y="8026"/>
                          <a:pt x="388455" y="9073"/>
                        </a:cubicBezTo>
                        <a:cubicBezTo>
                          <a:pt x="384454" y="10883"/>
                          <a:pt x="-13405" y="192715"/>
                          <a:pt x="10407" y="316826"/>
                        </a:cubicBezTo>
                        <a:cubicBezTo>
                          <a:pt x="10884" y="319398"/>
                          <a:pt x="9169" y="321874"/>
                          <a:pt x="6598" y="322446"/>
                        </a:cubicBezTo>
                        <a:cubicBezTo>
                          <a:pt x="6312" y="322446"/>
                          <a:pt x="6026" y="322446"/>
                          <a:pt x="5740" y="3224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5" name="Google Shape;3545;p9"/>
                  <p:cNvSpPr/>
                  <p:nvPr/>
                </p:nvSpPr>
                <p:spPr>
                  <a:xfrm>
                    <a:off x="4602495" y="3185842"/>
                    <a:ext cx="580802" cy="217249"/>
                  </a:xfrm>
                  <a:custGeom>
                    <a:rect b="b" l="l" r="r" t="t"/>
                    <a:pathLst>
                      <a:path extrusionOk="0" h="217249" w="580802">
                        <a:moveTo>
                          <a:pt x="4747" y="217249"/>
                        </a:moveTo>
                        <a:cubicBezTo>
                          <a:pt x="4747" y="217249"/>
                          <a:pt x="4175" y="217249"/>
                          <a:pt x="3889" y="217249"/>
                        </a:cubicBezTo>
                        <a:cubicBezTo>
                          <a:pt x="1318" y="216773"/>
                          <a:pt x="-397" y="214297"/>
                          <a:pt x="79" y="211725"/>
                        </a:cubicBezTo>
                        <a:cubicBezTo>
                          <a:pt x="18939" y="107712"/>
                          <a:pt x="482425" y="17224"/>
                          <a:pt x="575199" y="79"/>
                        </a:cubicBezTo>
                        <a:cubicBezTo>
                          <a:pt x="577866" y="-397"/>
                          <a:pt x="580247" y="1318"/>
                          <a:pt x="580723" y="3889"/>
                        </a:cubicBezTo>
                        <a:cubicBezTo>
                          <a:pt x="581200" y="6461"/>
                          <a:pt x="579485" y="8938"/>
                          <a:pt x="576913" y="9414"/>
                        </a:cubicBezTo>
                        <a:cubicBezTo>
                          <a:pt x="373079" y="46942"/>
                          <a:pt x="24273" y="132191"/>
                          <a:pt x="9509" y="213344"/>
                        </a:cubicBezTo>
                        <a:cubicBezTo>
                          <a:pt x="9128" y="215630"/>
                          <a:pt x="7128" y="217249"/>
                          <a:pt x="4842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6" name="Google Shape;3546;p9"/>
                  <p:cNvSpPr/>
                  <p:nvPr/>
                </p:nvSpPr>
                <p:spPr>
                  <a:xfrm>
                    <a:off x="4567688" y="3075336"/>
                    <a:ext cx="481703" cy="203453"/>
                  </a:xfrm>
                  <a:custGeom>
                    <a:rect b="b" l="l" r="r" t="t"/>
                    <a:pathLst>
                      <a:path extrusionOk="0" h="203453" w="481703">
                        <a:moveTo>
                          <a:pt x="4787" y="203454"/>
                        </a:moveTo>
                        <a:cubicBezTo>
                          <a:pt x="4120" y="203454"/>
                          <a:pt x="3454" y="203359"/>
                          <a:pt x="2787" y="202978"/>
                        </a:cubicBezTo>
                        <a:cubicBezTo>
                          <a:pt x="406" y="201835"/>
                          <a:pt x="-642" y="199073"/>
                          <a:pt x="406" y="196691"/>
                        </a:cubicBezTo>
                        <a:cubicBezTo>
                          <a:pt x="85178" y="12192"/>
                          <a:pt x="460844" y="476"/>
                          <a:pt x="476846" y="0"/>
                        </a:cubicBezTo>
                        <a:lnTo>
                          <a:pt x="476941" y="0"/>
                        </a:lnTo>
                        <a:cubicBezTo>
                          <a:pt x="479513" y="0"/>
                          <a:pt x="481609" y="2095"/>
                          <a:pt x="481704" y="4667"/>
                        </a:cubicBezTo>
                        <a:cubicBezTo>
                          <a:pt x="481704" y="7334"/>
                          <a:pt x="479704" y="9525"/>
                          <a:pt x="477037" y="9525"/>
                        </a:cubicBezTo>
                        <a:cubicBezTo>
                          <a:pt x="473227" y="9620"/>
                          <a:pt x="91274" y="21526"/>
                          <a:pt x="8978" y="200596"/>
                        </a:cubicBezTo>
                        <a:cubicBezTo>
                          <a:pt x="8216" y="202311"/>
                          <a:pt x="6406" y="203359"/>
                          <a:pt x="4692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7" name="Google Shape;3547;p9"/>
                  <p:cNvSpPr/>
                  <p:nvPr/>
                </p:nvSpPr>
                <p:spPr>
                  <a:xfrm>
                    <a:off x="4681964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293704" y="53293"/>
                        </a:moveTo>
                        <a:cubicBezTo>
                          <a:pt x="115682" y="53293"/>
                          <a:pt x="4335" y="9669"/>
                          <a:pt x="3001" y="9193"/>
                        </a:cubicBezTo>
                        <a:cubicBezTo>
                          <a:pt x="525" y="8240"/>
                          <a:pt x="-618" y="5478"/>
                          <a:pt x="334" y="3001"/>
                        </a:cubicBezTo>
                        <a:cubicBezTo>
                          <a:pt x="1287" y="525"/>
                          <a:pt x="4049" y="-618"/>
                          <a:pt x="6526" y="334"/>
                        </a:cubicBezTo>
                        <a:cubicBezTo>
                          <a:pt x="8049" y="906"/>
                          <a:pt x="157402" y="59294"/>
                          <a:pt x="387145" y="39768"/>
                        </a:cubicBezTo>
                        <a:cubicBezTo>
                          <a:pt x="389716" y="39482"/>
                          <a:pt x="392098" y="41482"/>
                          <a:pt x="392288" y="44149"/>
                        </a:cubicBezTo>
                        <a:cubicBezTo>
                          <a:pt x="392479" y="46816"/>
                          <a:pt x="390574" y="49102"/>
                          <a:pt x="387906" y="49293"/>
                        </a:cubicBezTo>
                        <a:cubicBezTo>
                          <a:pt x="354760" y="52150"/>
                          <a:pt x="323232" y="53293"/>
                          <a:pt x="293609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48" name="Google Shape;3548;p9"/>
                <p:cNvGrpSpPr/>
                <p:nvPr/>
              </p:nvGrpSpPr>
              <p:grpSpPr>
                <a:xfrm>
                  <a:off x="6491929" y="2906116"/>
                  <a:ext cx="1130802" cy="641279"/>
                  <a:chOff x="6491929" y="2906116"/>
                  <a:chExt cx="1130802" cy="641279"/>
                </a:xfrm>
              </p:grpSpPr>
              <p:sp>
                <p:nvSpPr>
                  <p:cNvPr id="3549" name="Google Shape;3549;p9"/>
                  <p:cNvSpPr/>
                  <p:nvPr/>
                </p:nvSpPr>
                <p:spPr>
                  <a:xfrm>
                    <a:off x="6491929" y="2906116"/>
                    <a:ext cx="683639" cy="114164"/>
                  </a:xfrm>
                  <a:custGeom>
                    <a:rect b="b" l="l" r="r" t="t"/>
                    <a:pathLst>
                      <a:path extrusionOk="0" h="114164" w="683639">
                        <a:moveTo>
                          <a:pt x="455986" y="114165"/>
                        </a:moveTo>
                        <a:cubicBezTo>
                          <a:pt x="305491" y="114165"/>
                          <a:pt x="16884" y="43489"/>
                          <a:pt x="3644" y="40251"/>
                        </a:cubicBezTo>
                        <a:cubicBezTo>
                          <a:pt x="1072" y="39584"/>
                          <a:pt x="-452" y="37012"/>
                          <a:pt x="120" y="34536"/>
                        </a:cubicBezTo>
                        <a:cubicBezTo>
                          <a:pt x="787" y="31964"/>
                          <a:pt x="3358" y="30345"/>
                          <a:pt x="5835" y="31012"/>
                        </a:cubicBezTo>
                        <a:cubicBezTo>
                          <a:pt x="9359" y="31869"/>
                          <a:pt x="361022" y="117975"/>
                          <a:pt x="492277" y="102830"/>
                        </a:cubicBezTo>
                        <a:cubicBezTo>
                          <a:pt x="579240" y="92829"/>
                          <a:pt x="644391" y="67778"/>
                          <a:pt x="666489" y="35774"/>
                        </a:cubicBezTo>
                        <a:cubicBezTo>
                          <a:pt x="673347" y="25773"/>
                          <a:pt x="675633" y="15772"/>
                          <a:pt x="673156" y="5961"/>
                        </a:cubicBezTo>
                        <a:cubicBezTo>
                          <a:pt x="672490" y="3389"/>
                          <a:pt x="674109" y="817"/>
                          <a:pt x="676585" y="151"/>
                        </a:cubicBezTo>
                        <a:cubicBezTo>
                          <a:pt x="679062" y="-516"/>
                          <a:pt x="681729" y="1103"/>
                          <a:pt x="682396" y="3580"/>
                        </a:cubicBezTo>
                        <a:cubicBezTo>
                          <a:pt x="685539" y="15962"/>
                          <a:pt x="682681" y="29011"/>
                          <a:pt x="674299" y="41108"/>
                        </a:cubicBezTo>
                        <a:cubicBezTo>
                          <a:pt x="650296" y="75779"/>
                          <a:pt x="584383" y="101687"/>
                          <a:pt x="493324" y="112165"/>
                        </a:cubicBezTo>
                        <a:cubicBezTo>
                          <a:pt x="482180" y="113403"/>
                          <a:pt x="469607" y="114070"/>
                          <a:pt x="455891" y="11407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0" name="Google Shape;3550;p9"/>
                  <p:cNvSpPr/>
                  <p:nvPr/>
                </p:nvSpPr>
                <p:spPr>
                  <a:xfrm>
                    <a:off x="6497040" y="2988294"/>
                    <a:ext cx="657414" cy="160288"/>
                  </a:xfrm>
                  <a:custGeom>
                    <a:rect b="b" l="l" r="r" t="t"/>
                    <a:pathLst>
                      <a:path extrusionOk="0" h="160288" w="657414">
                        <a:moveTo>
                          <a:pt x="589845" y="160289"/>
                        </a:moveTo>
                        <a:cubicBezTo>
                          <a:pt x="467640" y="160289"/>
                          <a:pt x="133312" y="86470"/>
                          <a:pt x="2343" y="8936"/>
                        </a:cubicBezTo>
                        <a:cubicBezTo>
                          <a:pt x="57" y="7603"/>
                          <a:pt x="-705" y="4650"/>
                          <a:pt x="724" y="2364"/>
                        </a:cubicBezTo>
                        <a:cubicBezTo>
                          <a:pt x="2058" y="78"/>
                          <a:pt x="5010" y="-589"/>
                          <a:pt x="7201" y="650"/>
                        </a:cubicBezTo>
                        <a:cubicBezTo>
                          <a:pt x="148457" y="84374"/>
                          <a:pt x="527647" y="163622"/>
                          <a:pt x="615467" y="149049"/>
                        </a:cubicBezTo>
                        <a:cubicBezTo>
                          <a:pt x="631946" y="146287"/>
                          <a:pt x="641947" y="139715"/>
                          <a:pt x="645852" y="128856"/>
                        </a:cubicBezTo>
                        <a:cubicBezTo>
                          <a:pt x="660425" y="89232"/>
                          <a:pt x="592703" y="8555"/>
                          <a:pt x="592036" y="7793"/>
                        </a:cubicBezTo>
                        <a:cubicBezTo>
                          <a:pt x="590321" y="5793"/>
                          <a:pt x="590607" y="2745"/>
                          <a:pt x="592608" y="1126"/>
                        </a:cubicBezTo>
                        <a:cubicBezTo>
                          <a:pt x="594608" y="-589"/>
                          <a:pt x="597656" y="-303"/>
                          <a:pt x="599370" y="1697"/>
                        </a:cubicBezTo>
                        <a:cubicBezTo>
                          <a:pt x="602323" y="5222"/>
                          <a:pt x="671284" y="87422"/>
                          <a:pt x="654901" y="132190"/>
                        </a:cubicBezTo>
                        <a:cubicBezTo>
                          <a:pt x="649758" y="146287"/>
                          <a:pt x="636994" y="155145"/>
                          <a:pt x="617087" y="158479"/>
                        </a:cubicBezTo>
                        <a:cubicBezTo>
                          <a:pt x="609848" y="159717"/>
                          <a:pt x="600704" y="160289"/>
                          <a:pt x="589941" y="1602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1" name="Google Shape;3551;p9"/>
                  <p:cNvSpPr/>
                  <p:nvPr/>
                </p:nvSpPr>
                <p:spPr>
                  <a:xfrm>
                    <a:off x="6533034" y="3080930"/>
                    <a:ext cx="481692" cy="155092"/>
                  </a:xfrm>
                  <a:custGeom>
                    <a:rect b="b" l="l" r="r" t="t"/>
                    <a:pathLst>
                      <a:path extrusionOk="0" h="155092" w="481692">
                        <a:moveTo>
                          <a:pt x="403356" y="155092"/>
                        </a:moveTo>
                        <a:cubicBezTo>
                          <a:pt x="296200" y="155092"/>
                          <a:pt x="15307" y="15361"/>
                          <a:pt x="2639" y="8979"/>
                        </a:cubicBezTo>
                        <a:cubicBezTo>
                          <a:pt x="258" y="7836"/>
                          <a:pt x="-695" y="4978"/>
                          <a:pt x="544" y="2597"/>
                        </a:cubicBezTo>
                        <a:cubicBezTo>
                          <a:pt x="1686" y="216"/>
                          <a:pt x="4544" y="-641"/>
                          <a:pt x="6925" y="502"/>
                        </a:cubicBezTo>
                        <a:cubicBezTo>
                          <a:pt x="10164" y="2121"/>
                          <a:pt x="335157" y="163951"/>
                          <a:pt x="419929" y="143948"/>
                        </a:cubicBezTo>
                        <a:cubicBezTo>
                          <a:pt x="444980" y="138043"/>
                          <a:pt x="461172" y="127375"/>
                          <a:pt x="468221" y="112039"/>
                        </a:cubicBezTo>
                        <a:cubicBezTo>
                          <a:pt x="478413" y="89751"/>
                          <a:pt x="466221" y="64129"/>
                          <a:pt x="463649" y="59271"/>
                        </a:cubicBezTo>
                        <a:cubicBezTo>
                          <a:pt x="462411" y="56985"/>
                          <a:pt x="463363" y="54032"/>
                          <a:pt x="465649" y="52889"/>
                        </a:cubicBezTo>
                        <a:cubicBezTo>
                          <a:pt x="468030" y="51651"/>
                          <a:pt x="470888" y="52603"/>
                          <a:pt x="472031" y="54889"/>
                        </a:cubicBezTo>
                        <a:cubicBezTo>
                          <a:pt x="474984" y="60509"/>
                          <a:pt x="488890" y="89751"/>
                          <a:pt x="476889" y="116040"/>
                        </a:cubicBezTo>
                        <a:cubicBezTo>
                          <a:pt x="468602" y="134137"/>
                          <a:pt x="450219" y="146615"/>
                          <a:pt x="422120" y="153187"/>
                        </a:cubicBezTo>
                        <a:cubicBezTo>
                          <a:pt x="416691" y="154426"/>
                          <a:pt x="410500" y="155092"/>
                          <a:pt x="403451" y="155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2" name="Google Shape;3552;p9"/>
                  <p:cNvSpPr/>
                  <p:nvPr/>
                </p:nvSpPr>
                <p:spPr>
                  <a:xfrm>
                    <a:off x="6773323" y="3186494"/>
                    <a:ext cx="208234" cy="241552"/>
                  </a:xfrm>
                  <a:custGeom>
                    <a:rect b="b" l="l" r="r" t="t"/>
                    <a:pathLst>
                      <a:path extrusionOk="0" h="241552" w="208234">
                        <a:moveTo>
                          <a:pt x="203452" y="241457"/>
                        </a:moveTo>
                        <a:cubicBezTo>
                          <a:pt x="201262" y="241457"/>
                          <a:pt x="199261" y="239933"/>
                          <a:pt x="198785" y="237742"/>
                        </a:cubicBezTo>
                        <a:cubicBezTo>
                          <a:pt x="174592" y="126586"/>
                          <a:pt x="3808" y="9904"/>
                          <a:pt x="2094" y="8666"/>
                        </a:cubicBezTo>
                        <a:cubicBezTo>
                          <a:pt x="-97" y="7237"/>
                          <a:pt x="-668" y="4189"/>
                          <a:pt x="856" y="2094"/>
                        </a:cubicBezTo>
                        <a:cubicBezTo>
                          <a:pt x="2380" y="-97"/>
                          <a:pt x="5333" y="-668"/>
                          <a:pt x="7428" y="856"/>
                        </a:cubicBezTo>
                        <a:cubicBezTo>
                          <a:pt x="14572" y="5713"/>
                          <a:pt x="183164" y="120871"/>
                          <a:pt x="208120" y="235742"/>
                        </a:cubicBezTo>
                        <a:cubicBezTo>
                          <a:pt x="208691" y="238314"/>
                          <a:pt x="207072" y="240886"/>
                          <a:pt x="204500" y="241457"/>
                        </a:cubicBezTo>
                        <a:cubicBezTo>
                          <a:pt x="204119" y="241457"/>
                          <a:pt x="203834" y="241552"/>
                          <a:pt x="203452" y="24155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3" name="Google Shape;3553;p9"/>
                  <p:cNvSpPr/>
                  <p:nvPr/>
                </p:nvSpPr>
                <p:spPr>
                  <a:xfrm>
                    <a:off x="6949128" y="3224854"/>
                    <a:ext cx="391336" cy="322541"/>
                  </a:xfrm>
                  <a:custGeom>
                    <a:rect b="b" l="l" r="r" t="t"/>
                    <a:pathLst>
                      <a:path extrusionOk="0" h="322541" w="391336">
                        <a:moveTo>
                          <a:pt x="385597" y="322446"/>
                        </a:moveTo>
                        <a:cubicBezTo>
                          <a:pt x="385597" y="322446"/>
                          <a:pt x="385025" y="322446"/>
                          <a:pt x="384644" y="322446"/>
                        </a:cubicBezTo>
                        <a:cubicBezTo>
                          <a:pt x="382072" y="321970"/>
                          <a:pt x="380358" y="319493"/>
                          <a:pt x="380834" y="316826"/>
                        </a:cubicBezTo>
                        <a:cubicBezTo>
                          <a:pt x="404742" y="192715"/>
                          <a:pt x="6883" y="10883"/>
                          <a:pt x="2787" y="9073"/>
                        </a:cubicBezTo>
                        <a:cubicBezTo>
                          <a:pt x="406" y="8026"/>
                          <a:pt x="-642" y="5168"/>
                          <a:pt x="406" y="2787"/>
                        </a:cubicBezTo>
                        <a:cubicBezTo>
                          <a:pt x="1454" y="406"/>
                          <a:pt x="4311" y="-642"/>
                          <a:pt x="6692" y="406"/>
                        </a:cubicBezTo>
                        <a:cubicBezTo>
                          <a:pt x="23361" y="7930"/>
                          <a:pt x="415410" y="187191"/>
                          <a:pt x="390169" y="318636"/>
                        </a:cubicBezTo>
                        <a:cubicBezTo>
                          <a:pt x="389693" y="320922"/>
                          <a:pt x="387692" y="322541"/>
                          <a:pt x="385502" y="3225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4" name="Google Shape;3554;p9"/>
                  <p:cNvSpPr/>
                  <p:nvPr/>
                </p:nvSpPr>
                <p:spPr>
                  <a:xfrm>
                    <a:off x="7007272" y="3185842"/>
                    <a:ext cx="580803" cy="217249"/>
                  </a:xfrm>
                  <a:custGeom>
                    <a:rect b="b" l="l" r="r" t="t"/>
                    <a:pathLst>
                      <a:path extrusionOk="0" h="217249" w="580803">
                        <a:moveTo>
                          <a:pt x="575961" y="217249"/>
                        </a:moveTo>
                        <a:cubicBezTo>
                          <a:pt x="573675" y="217249"/>
                          <a:pt x="571675" y="215630"/>
                          <a:pt x="571294" y="213344"/>
                        </a:cubicBezTo>
                        <a:cubicBezTo>
                          <a:pt x="556530" y="132191"/>
                          <a:pt x="207629" y="46942"/>
                          <a:pt x="3889" y="9414"/>
                        </a:cubicBezTo>
                        <a:cubicBezTo>
                          <a:pt x="1318" y="8938"/>
                          <a:pt x="-397" y="6461"/>
                          <a:pt x="79" y="3889"/>
                        </a:cubicBezTo>
                        <a:cubicBezTo>
                          <a:pt x="556" y="1318"/>
                          <a:pt x="3032" y="-397"/>
                          <a:pt x="5604" y="79"/>
                        </a:cubicBezTo>
                        <a:cubicBezTo>
                          <a:pt x="98282" y="17129"/>
                          <a:pt x="561769" y="107712"/>
                          <a:pt x="580724" y="211725"/>
                        </a:cubicBezTo>
                        <a:cubicBezTo>
                          <a:pt x="581200" y="214297"/>
                          <a:pt x="579485" y="216773"/>
                          <a:pt x="576913" y="217249"/>
                        </a:cubicBezTo>
                        <a:cubicBezTo>
                          <a:pt x="576628" y="217249"/>
                          <a:pt x="576342" y="217249"/>
                          <a:pt x="576056" y="2172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5" name="Google Shape;3555;p9"/>
                  <p:cNvSpPr/>
                  <p:nvPr/>
                </p:nvSpPr>
                <p:spPr>
                  <a:xfrm>
                    <a:off x="7140987" y="3075431"/>
                    <a:ext cx="481744" cy="203358"/>
                  </a:xfrm>
                  <a:custGeom>
                    <a:rect b="b" l="l" r="r" t="t"/>
                    <a:pathLst>
                      <a:path extrusionOk="0" h="203358" w="481744">
                        <a:moveTo>
                          <a:pt x="477012" y="203359"/>
                        </a:moveTo>
                        <a:cubicBezTo>
                          <a:pt x="475202" y="203359"/>
                          <a:pt x="473488" y="202311"/>
                          <a:pt x="472726" y="200597"/>
                        </a:cubicBezTo>
                        <a:cubicBezTo>
                          <a:pt x="390430" y="21527"/>
                          <a:pt x="8572" y="9620"/>
                          <a:pt x="4667" y="9525"/>
                        </a:cubicBezTo>
                        <a:cubicBezTo>
                          <a:pt x="2000" y="9525"/>
                          <a:pt x="0" y="7239"/>
                          <a:pt x="0" y="4667"/>
                        </a:cubicBezTo>
                        <a:cubicBezTo>
                          <a:pt x="0" y="2096"/>
                          <a:pt x="2286" y="95"/>
                          <a:pt x="4858" y="0"/>
                        </a:cubicBezTo>
                        <a:cubicBezTo>
                          <a:pt x="20765" y="381"/>
                          <a:pt x="396526" y="12097"/>
                          <a:pt x="481298" y="196596"/>
                        </a:cubicBezTo>
                        <a:cubicBezTo>
                          <a:pt x="482441" y="198977"/>
                          <a:pt x="481298" y="201835"/>
                          <a:pt x="478917" y="202882"/>
                        </a:cubicBezTo>
                        <a:cubicBezTo>
                          <a:pt x="478250" y="203168"/>
                          <a:pt x="477584" y="203359"/>
                          <a:pt x="476917" y="2033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6" name="Google Shape;3556;p9"/>
                  <p:cNvSpPr/>
                  <p:nvPr/>
                </p:nvSpPr>
                <p:spPr>
                  <a:xfrm>
                    <a:off x="7116113" y="2985943"/>
                    <a:ext cx="392301" cy="53293"/>
                  </a:xfrm>
                  <a:custGeom>
                    <a:rect b="b" l="l" r="r" t="t"/>
                    <a:pathLst>
                      <a:path extrusionOk="0" h="53293" w="392301">
                        <a:moveTo>
                          <a:pt x="98692" y="53293"/>
                        </a:moveTo>
                        <a:cubicBezTo>
                          <a:pt x="69069" y="53293"/>
                          <a:pt x="37542" y="52055"/>
                          <a:pt x="4395" y="49293"/>
                        </a:cubicBezTo>
                        <a:cubicBezTo>
                          <a:pt x="1728" y="49102"/>
                          <a:pt x="-178" y="46721"/>
                          <a:pt x="13" y="44149"/>
                        </a:cubicBezTo>
                        <a:cubicBezTo>
                          <a:pt x="204" y="41578"/>
                          <a:pt x="2775" y="39577"/>
                          <a:pt x="5157" y="39768"/>
                        </a:cubicBezTo>
                        <a:cubicBezTo>
                          <a:pt x="234804" y="59294"/>
                          <a:pt x="384252" y="906"/>
                          <a:pt x="385776" y="334"/>
                        </a:cubicBezTo>
                        <a:cubicBezTo>
                          <a:pt x="388157" y="-618"/>
                          <a:pt x="391014" y="525"/>
                          <a:pt x="391967" y="3001"/>
                        </a:cubicBezTo>
                        <a:cubicBezTo>
                          <a:pt x="392919" y="5478"/>
                          <a:pt x="391776" y="8240"/>
                          <a:pt x="389300" y="9193"/>
                        </a:cubicBezTo>
                        <a:cubicBezTo>
                          <a:pt x="388062" y="9669"/>
                          <a:pt x="276619" y="53293"/>
                          <a:pt x="98597" y="532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57" name="Google Shape;3557;p9"/>
                <p:cNvSpPr/>
                <p:nvPr/>
              </p:nvSpPr>
              <p:spPr>
                <a:xfrm>
                  <a:off x="6103972" y="3904979"/>
                  <a:ext cx="43351" cy="14271"/>
                </a:xfrm>
                <a:custGeom>
                  <a:rect b="b" l="l" r="r" t="t"/>
                  <a:pathLst>
                    <a:path extrusionOk="0" h="14271" w="43351">
                      <a:moveTo>
                        <a:pt x="4791" y="14272"/>
                      </a:moveTo>
                      <a:cubicBezTo>
                        <a:pt x="2410" y="14272"/>
                        <a:pt x="314" y="12462"/>
                        <a:pt x="28" y="9986"/>
                      </a:cubicBezTo>
                      <a:cubicBezTo>
                        <a:pt x="-257" y="7414"/>
                        <a:pt x="1648" y="5033"/>
                        <a:pt x="4315" y="4747"/>
                      </a:cubicBezTo>
                      <a:cubicBezTo>
                        <a:pt x="16030" y="3604"/>
                        <a:pt x="27270" y="1984"/>
                        <a:pt x="37747" y="79"/>
                      </a:cubicBezTo>
                      <a:cubicBezTo>
                        <a:pt x="40319" y="-397"/>
                        <a:pt x="42796" y="1318"/>
                        <a:pt x="43272" y="3890"/>
                      </a:cubicBezTo>
                      <a:cubicBezTo>
                        <a:pt x="43748" y="6461"/>
                        <a:pt x="42034" y="8938"/>
                        <a:pt x="39462" y="9414"/>
                      </a:cubicBezTo>
                      <a:cubicBezTo>
                        <a:pt x="28794" y="11414"/>
                        <a:pt x="17269" y="13033"/>
                        <a:pt x="5267" y="14272"/>
                      </a:cubicBezTo>
                      <a:cubicBezTo>
                        <a:pt x="5077" y="14272"/>
                        <a:pt x="4981" y="14272"/>
                        <a:pt x="4791" y="14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8" name="Google Shape;3558;p9"/>
                <p:cNvSpPr/>
                <p:nvPr/>
              </p:nvSpPr>
              <p:spPr>
                <a:xfrm>
                  <a:off x="5584563" y="3791823"/>
                  <a:ext cx="496386" cy="129903"/>
                </a:xfrm>
                <a:custGeom>
                  <a:rect b="b" l="l" r="r" t="t"/>
                  <a:pathLst>
                    <a:path extrusionOk="0" h="129903" w="496386">
                      <a:moveTo>
                        <a:pt x="470193" y="129904"/>
                      </a:moveTo>
                      <a:cubicBezTo>
                        <a:pt x="299314" y="129904"/>
                        <a:pt x="66809" y="63991"/>
                        <a:pt x="1658" y="8365"/>
                      </a:cubicBezTo>
                      <a:cubicBezTo>
                        <a:pt x="-342" y="6650"/>
                        <a:pt x="-533" y="3697"/>
                        <a:pt x="1087" y="1697"/>
                      </a:cubicBezTo>
                      <a:cubicBezTo>
                        <a:pt x="2801" y="-303"/>
                        <a:pt x="5849" y="-589"/>
                        <a:pt x="7849" y="1126"/>
                      </a:cubicBezTo>
                      <a:cubicBezTo>
                        <a:pt x="74620" y="58085"/>
                        <a:pt x="320841" y="125999"/>
                        <a:pt x="491434" y="119998"/>
                      </a:cubicBezTo>
                      <a:cubicBezTo>
                        <a:pt x="494101" y="119998"/>
                        <a:pt x="496291" y="121998"/>
                        <a:pt x="496387" y="124570"/>
                      </a:cubicBezTo>
                      <a:cubicBezTo>
                        <a:pt x="496387" y="127237"/>
                        <a:pt x="494386" y="129427"/>
                        <a:pt x="491815" y="129523"/>
                      </a:cubicBezTo>
                      <a:cubicBezTo>
                        <a:pt x="484766" y="129809"/>
                        <a:pt x="477622" y="129904"/>
                        <a:pt x="470288" y="129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9" name="Google Shape;3559;p9"/>
                <p:cNvSpPr/>
                <p:nvPr/>
              </p:nvSpPr>
              <p:spPr>
                <a:xfrm>
                  <a:off x="6297575" y="4372425"/>
                  <a:ext cx="76525" cy="34886"/>
                </a:xfrm>
                <a:custGeom>
                  <a:rect b="b" l="l" r="r" t="t"/>
                  <a:pathLst>
                    <a:path extrusionOk="0" h="34886" w="76525">
                      <a:moveTo>
                        <a:pt x="4735" y="34887"/>
                      </a:moveTo>
                      <a:cubicBezTo>
                        <a:pt x="2640" y="34887"/>
                        <a:pt x="735" y="33553"/>
                        <a:pt x="163" y="31363"/>
                      </a:cubicBezTo>
                      <a:cubicBezTo>
                        <a:pt x="-504" y="28791"/>
                        <a:pt x="925" y="26219"/>
                        <a:pt x="3497" y="25457"/>
                      </a:cubicBezTo>
                      <a:cubicBezTo>
                        <a:pt x="28452" y="18504"/>
                        <a:pt x="50741" y="10122"/>
                        <a:pt x="69600" y="502"/>
                      </a:cubicBezTo>
                      <a:cubicBezTo>
                        <a:pt x="71887" y="-641"/>
                        <a:pt x="74839" y="216"/>
                        <a:pt x="75982" y="2597"/>
                      </a:cubicBezTo>
                      <a:cubicBezTo>
                        <a:pt x="77221" y="4978"/>
                        <a:pt x="76268" y="7836"/>
                        <a:pt x="73887" y="8979"/>
                      </a:cubicBezTo>
                      <a:cubicBezTo>
                        <a:pt x="54360" y="18885"/>
                        <a:pt x="31500" y="27553"/>
                        <a:pt x="5973" y="34696"/>
                      </a:cubicBezTo>
                      <a:cubicBezTo>
                        <a:pt x="5592" y="34792"/>
                        <a:pt x="5116" y="34887"/>
                        <a:pt x="4735" y="348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0" name="Google Shape;3560;p9"/>
                <p:cNvSpPr/>
                <p:nvPr/>
              </p:nvSpPr>
              <p:spPr>
                <a:xfrm>
                  <a:off x="5801773" y="4372452"/>
                  <a:ext cx="462234" cy="59339"/>
                </a:xfrm>
                <a:custGeom>
                  <a:rect b="b" l="l" r="r" t="t"/>
                  <a:pathLst>
                    <a:path extrusionOk="0" h="59339" w="462234">
                      <a:moveTo>
                        <a:pt x="291464" y="59244"/>
                      </a:moveTo>
                      <a:cubicBezTo>
                        <a:pt x="166115" y="59244"/>
                        <a:pt x="45242" y="38003"/>
                        <a:pt x="2094" y="8666"/>
                      </a:cubicBezTo>
                      <a:cubicBezTo>
                        <a:pt x="-97" y="7142"/>
                        <a:pt x="-668" y="4190"/>
                        <a:pt x="856" y="2094"/>
                      </a:cubicBezTo>
                      <a:cubicBezTo>
                        <a:pt x="2380" y="-97"/>
                        <a:pt x="5332" y="-668"/>
                        <a:pt x="7428" y="856"/>
                      </a:cubicBezTo>
                      <a:cubicBezTo>
                        <a:pt x="62387" y="38194"/>
                        <a:pt x="285368" y="68579"/>
                        <a:pt x="456532" y="35527"/>
                      </a:cubicBezTo>
                      <a:cubicBezTo>
                        <a:pt x="459103" y="35051"/>
                        <a:pt x="461580" y="36670"/>
                        <a:pt x="462152" y="39337"/>
                      </a:cubicBezTo>
                      <a:cubicBezTo>
                        <a:pt x="462628" y="41909"/>
                        <a:pt x="461008" y="44385"/>
                        <a:pt x="458341" y="44956"/>
                      </a:cubicBezTo>
                      <a:cubicBezTo>
                        <a:pt x="406430" y="54958"/>
                        <a:pt x="348423" y="59339"/>
                        <a:pt x="291464" y="593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1" name="Google Shape;3561;p9"/>
                <p:cNvSpPr/>
                <p:nvPr/>
              </p:nvSpPr>
              <p:spPr>
                <a:xfrm>
                  <a:off x="6100381" y="2809969"/>
                  <a:ext cx="52676" cy="10477"/>
                </a:xfrm>
                <a:custGeom>
                  <a:rect b="b" l="l" r="r" t="t"/>
                  <a:pathLst>
                    <a:path extrusionOk="0" h="10477" w="52676">
                      <a:moveTo>
                        <a:pt x="47911" y="10477"/>
                      </a:moveTo>
                      <a:cubicBezTo>
                        <a:pt x="47911" y="10477"/>
                        <a:pt x="47815" y="10477"/>
                        <a:pt x="47720" y="10477"/>
                      </a:cubicBezTo>
                      <a:cubicBezTo>
                        <a:pt x="33338" y="9906"/>
                        <a:pt x="18859" y="9525"/>
                        <a:pt x="4763" y="9525"/>
                      </a:cubicBezTo>
                      <a:cubicBezTo>
                        <a:pt x="2095" y="9525"/>
                        <a:pt x="0" y="7429"/>
                        <a:pt x="0" y="4763"/>
                      </a:cubicBezTo>
                      <a:cubicBezTo>
                        <a:pt x="0" y="2096"/>
                        <a:pt x="2095" y="0"/>
                        <a:pt x="4763" y="0"/>
                      </a:cubicBezTo>
                      <a:lnTo>
                        <a:pt x="4763" y="0"/>
                      </a:lnTo>
                      <a:cubicBezTo>
                        <a:pt x="19050" y="0"/>
                        <a:pt x="33623" y="381"/>
                        <a:pt x="48101" y="952"/>
                      </a:cubicBezTo>
                      <a:cubicBezTo>
                        <a:pt x="50768" y="1048"/>
                        <a:pt x="52768" y="3238"/>
                        <a:pt x="52673" y="5905"/>
                      </a:cubicBezTo>
                      <a:cubicBezTo>
                        <a:pt x="52578" y="8477"/>
                        <a:pt x="50482" y="10477"/>
                        <a:pt x="47911" y="104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2" name="Google Shape;3562;p9"/>
                <p:cNvSpPr/>
                <p:nvPr/>
              </p:nvSpPr>
              <p:spPr>
                <a:xfrm>
                  <a:off x="5748893" y="2810922"/>
                  <a:ext cx="315867" cy="82867"/>
                </a:xfrm>
                <a:custGeom>
                  <a:rect b="b" l="l" r="r" t="t"/>
                  <a:pathLst>
                    <a:path extrusionOk="0" h="82867" w="315867">
                      <a:moveTo>
                        <a:pt x="4777" y="82867"/>
                      </a:moveTo>
                      <a:cubicBezTo>
                        <a:pt x="3158" y="82867"/>
                        <a:pt x="1539" y="82010"/>
                        <a:pt x="682" y="80581"/>
                      </a:cubicBezTo>
                      <a:cubicBezTo>
                        <a:pt x="-652" y="78296"/>
                        <a:pt x="15" y="75438"/>
                        <a:pt x="2301" y="74009"/>
                      </a:cubicBezTo>
                      <a:cubicBezTo>
                        <a:pt x="3349" y="73342"/>
                        <a:pt x="113553" y="8477"/>
                        <a:pt x="310911" y="0"/>
                      </a:cubicBezTo>
                      <a:cubicBezTo>
                        <a:pt x="313578" y="0"/>
                        <a:pt x="315769" y="1905"/>
                        <a:pt x="315864" y="4572"/>
                      </a:cubicBezTo>
                      <a:cubicBezTo>
                        <a:pt x="315959" y="7239"/>
                        <a:pt x="313959" y="9430"/>
                        <a:pt x="311292" y="9525"/>
                      </a:cubicBezTo>
                      <a:cubicBezTo>
                        <a:pt x="116315" y="18002"/>
                        <a:pt x="8301" y="81534"/>
                        <a:pt x="7159" y="82201"/>
                      </a:cubicBezTo>
                      <a:cubicBezTo>
                        <a:pt x="6397" y="82677"/>
                        <a:pt x="5539" y="82867"/>
                        <a:pt x="4682" y="828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65" name="Google Shape;3565;p10"/>
          <p:cNvSpPr txBox="1"/>
          <p:nvPr>
            <p:ph type="title"/>
          </p:nvPr>
        </p:nvSpPr>
        <p:spPr>
          <a:xfrm>
            <a:off x="720000" y="4149450"/>
            <a:ext cx="7704000" cy="459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■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■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■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jsu0-my.sharepoint.com/:u:/g/personal/minett_tran_sjsu_edu/ESZf4tfq4KdAmJVR_-gI5iQB4rXZT33B6A8k6VLGpFwHeQ?e=yoa1u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C631"/>
            </a:gs>
            <a:gs pos="100000">
              <a:srgbClr val="A77B0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40" name="Shape 8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1" name="Google Shape;8841;p24"/>
          <p:cNvSpPr/>
          <p:nvPr/>
        </p:nvSpPr>
        <p:spPr>
          <a:xfrm>
            <a:off x="384700" y="448800"/>
            <a:ext cx="8192700" cy="354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42" name="Google Shape;8842;p24"/>
          <p:cNvSpPr txBox="1"/>
          <p:nvPr>
            <p:ph type="ctrTitle"/>
          </p:nvPr>
        </p:nvSpPr>
        <p:spPr>
          <a:xfrm>
            <a:off x="686675" y="1363825"/>
            <a:ext cx="7607700" cy="20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US Honey Production, Demand, and How to Maximize Sales 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43" name="Google Shape;8843;p24"/>
          <p:cNvSpPr txBox="1"/>
          <p:nvPr>
            <p:ph idx="1" type="subTitle"/>
          </p:nvPr>
        </p:nvSpPr>
        <p:spPr>
          <a:xfrm>
            <a:off x="1893450" y="3427967"/>
            <a:ext cx="53571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230 Group 5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Minett Tran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 Naga Sanjana Chippada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Vaishnavi Samboji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8903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4" name="Google Shape;8904;p33"/>
          <p:cNvSpPr txBox="1"/>
          <p:nvPr>
            <p:ph type="title"/>
          </p:nvPr>
        </p:nvSpPr>
        <p:spPr>
          <a:xfrm>
            <a:off x="720000" y="957600"/>
            <a:ext cx="3262200" cy="17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/>
              <a:t>contrast</a:t>
            </a:r>
            <a:r>
              <a:rPr lang="en"/>
              <a:t>, these states are the least productive</a:t>
            </a:r>
            <a:endParaRPr/>
          </a:p>
        </p:txBody>
      </p:sp>
      <p:sp>
        <p:nvSpPr>
          <p:cNvPr id="8905" name="Google Shape;8905;p33"/>
          <p:cNvSpPr txBox="1"/>
          <p:nvPr>
            <p:ph idx="1" type="body"/>
          </p:nvPr>
        </p:nvSpPr>
        <p:spPr>
          <a:xfrm>
            <a:off x="720000" y="2643000"/>
            <a:ext cx="3034200" cy="15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Oklahoma has produced only 2 million pounds of honey in the past 25 years.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0.03% of South Dakota’s Production.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Clearly some states are MUCH better than others for bees.</a:t>
            </a:r>
            <a:endParaRPr/>
          </a:p>
        </p:txBody>
      </p:sp>
      <p:sp>
        <p:nvSpPr>
          <p:cNvPr id="8906" name="Google Shape;8906;p33"/>
          <p:cNvSpPr/>
          <p:nvPr>
            <p:ph idx="2" type="pic"/>
          </p:nvPr>
        </p:nvSpPr>
        <p:spPr>
          <a:xfrm>
            <a:off x="4711950" y="800850"/>
            <a:ext cx="4088100" cy="3541800"/>
          </a:xfrm>
          <a:prstGeom prst="hexagon">
            <a:avLst>
              <a:gd fmla="val 25000" name="adj"/>
              <a:gd fmla="val 115470" name="vf"/>
            </a:avLst>
          </a:prstGeom>
        </p:spPr>
      </p:sp>
      <p:pic>
        <p:nvPicPr>
          <p:cNvPr id="8907" name="Google Shape;89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00" y="800850"/>
            <a:ext cx="4582538" cy="37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8911" name="Shape 8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2" name="Google Shape;8912;p34"/>
          <p:cNvSpPr txBox="1"/>
          <p:nvPr>
            <p:ph type="title"/>
          </p:nvPr>
        </p:nvSpPr>
        <p:spPr>
          <a:xfrm>
            <a:off x="262800" y="1643400"/>
            <a:ext cx="3893700" cy="10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Production and Colony Production seem to be connected</a:t>
            </a:r>
            <a:endParaRPr/>
          </a:p>
        </p:txBody>
      </p:sp>
      <p:sp>
        <p:nvSpPr>
          <p:cNvPr id="8913" name="Google Shape;8913;p34"/>
          <p:cNvSpPr txBox="1"/>
          <p:nvPr>
            <p:ph idx="1" type="body"/>
          </p:nvPr>
        </p:nvSpPr>
        <p:spPr>
          <a:xfrm>
            <a:off x="720000" y="3106050"/>
            <a:ext cx="3020100" cy="10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4" name="Google Shape;89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425" y="1021363"/>
            <a:ext cx="4682699" cy="3100783"/>
          </a:xfrm>
          <a:prstGeom prst="rect">
            <a:avLst/>
          </a:prstGeom>
          <a:noFill/>
          <a:ln>
            <a:noFill/>
          </a:ln>
        </p:spPr>
      </p:pic>
      <p:sp>
        <p:nvSpPr>
          <p:cNvPr id="8915" name="Google Shape;8915;p34"/>
          <p:cNvSpPr txBox="1"/>
          <p:nvPr/>
        </p:nvSpPr>
        <p:spPr>
          <a:xfrm>
            <a:off x="327700" y="2721350"/>
            <a:ext cx="35547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Two of the least productive states also have the worst yield out of the states.</a:t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9" name="Shape 8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0" name="Google Shape;8920;p35"/>
          <p:cNvSpPr txBox="1"/>
          <p:nvPr>
            <p:ph type="title"/>
          </p:nvPr>
        </p:nvSpPr>
        <p:spPr>
          <a:xfrm>
            <a:off x="2476650" y="2407712"/>
            <a:ext cx="4190700" cy="14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Prescriptive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8921" name="Google Shape;8921;p35"/>
          <p:cNvSpPr txBox="1"/>
          <p:nvPr>
            <p:ph idx="2" type="title"/>
          </p:nvPr>
        </p:nvSpPr>
        <p:spPr>
          <a:xfrm>
            <a:off x="4027050" y="1266088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5" name="Shape 8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6" name="Google Shape;8926;p36"/>
          <p:cNvSpPr txBox="1"/>
          <p:nvPr>
            <p:ph type="title"/>
          </p:nvPr>
        </p:nvSpPr>
        <p:spPr>
          <a:xfrm>
            <a:off x="398950" y="163850"/>
            <a:ext cx="8385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Recap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 we </a:t>
            </a:r>
            <a:r>
              <a:rPr i="1" lang="en"/>
              <a:t>know</a:t>
            </a:r>
            <a:r>
              <a:rPr i="1" lang="en"/>
              <a:t> based off the data:</a:t>
            </a:r>
            <a:endParaRPr i="1"/>
          </a:p>
        </p:txBody>
      </p:sp>
      <p:sp>
        <p:nvSpPr>
          <p:cNvPr id="8927" name="Google Shape;8927;p36"/>
          <p:cNvSpPr txBox="1"/>
          <p:nvPr>
            <p:ph idx="1" type="body"/>
          </p:nvPr>
        </p:nvSpPr>
        <p:spPr>
          <a:xfrm>
            <a:off x="720000" y="1659875"/>
            <a:ext cx="7679100" cy="24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800"/>
              <a:t>Honey</a:t>
            </a:r>
            <a:r>
              <a:rPr b="1" lang="en" sz="1800"/>
              <a:t> Prices</a:t>
            </a:r>
            <a:r>
              <a:rPr lang="en" sz="1800"/>
              <a:t> continue to </a:t>
            </a:r>
            <a:r>
              <a:rPr b="1" lang="en" sz="1800"/>
              <a:t>rise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Colony </a:t>
            </a:r>
            <a:r>
              <a:rPr b="1" lang="en" sz="1800"/>
              <a:t>Yield </a:t>
            </a:r>
            <a:r>
              <a:rPr lang="en" sz="1800"/>
              <a:t>continues to </a:t>
            </a:r>
            <a:r>
              <a:rPr b="1" lang="en" sz="1800"/>
              <a:t>decrease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National </a:t>
            </a:r>
            <a:r>
              <a:rPr b="1" lang="en" sz="1800"/>
              <a:t>honey stocks</a:t>
            </a:r>
            <a:r>
              <a:rPr lang="en" sz="1800"/>
              <a:t> continue to </a:t>
            </a:r>
            <a:r>
              <a:rPr b="1" lang="en" sz="1800"/>
              <a:t>decrease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general, all states </a:t>
            </a:r>
            <a:r>
              <a:rPr lang="en" sz="1800"/>
              <a:t>follow</a:t>
            </a:r>
            <a:r>
              <a:rPr lang="en" sz="1800"/>
              <a:t> the overall trend.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However, some states are better than others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does this all mean for a hobbyist or honey farmer?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is probably the best time to sell honey, but where?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1" name="Shape 8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2" name="Google Shape;8932;p37"/>
          <p:cNvSpPr txBox="1"/>
          <p:nvPr>
            <p:ph type="title"/>
          </p:nvPr>
        </p:nvSpPr>
        <p:spPr>
          <a:xfrm>
            <a:off x="1389175" y="2274450"/>
            <a:ext cx="5718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To maximize the amount of money gained, we can make a new metric by multiply Average Price and Yield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33" name="Google Shape;8933;p37"/>
          <p:cNvSpPr txBox="1"/>
          <p:nvPr>
            <p:ph idx="1" type="subTitle"/>
          </p:nvPr>
        </p:nvSpPr>
        <p:spPr>
          <a:xfrm>
            <a:off x="2036250" y="2982250"/>
            <a:ext cx="5071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variable is designated as “Average Monetary Yield from one Colony”.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provides a balance between yield and price.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7" name="Shape 8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8" name="Google Shape;893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Best Economical Opportunity</a:t>
            </a:r>
            <a:endParaRPr/>
          </a:p>
        </p:txBody>
      </p:sp>
      <p:pic>
        <p:nvPicPr>
          <p:cNvPr id="8939" name="Google Shape;89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150" y="1060450"/>
            <a:ext cx="5925893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40" name="Google Shape;8940;p38"/>
          <p:cNvCxnSpPr/>
          <p:nvPr/>
        </p:nvCxnSpPr>
        <p:spPr>
          <a:xfrm rot="10800000">
            <a:off x="6098250" y="3056175"/>
            <a:ext cx="605400" cy="53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1" name="Google Shape;8941;p38"/>
          <p:cNvSpPr txBox="1"/>
          <p:nvPr/>
        </p:nvSpPr>
        <p:spPr>
          <a:xfrm>
            <a:off x="6625275" y="3448000"/>
            <a:ext cx="1175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Virginia with $329.0 per colony</a:t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5" name="Shape 8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6" name="Google Shape;894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Bonus</a:t>
            </a:r>
            <a:r>
              <a:rPr lang="en"/>
              <a:t>: Predicting the Best Economical Opportunities</a:t>
            </a:r>
            <a:endParaRPr/>
          </a:p>
        </p:txBody>
      </p:sp>
      <p:sp>
        <p:nvSpPr>
          <p:cNvPr id="8947" name="Google Shape;8947;p39"/>
          <p:cNvSpPr txBox="1"/>
          <p:nvPr>
            <p:ph idx="1" type="body"/>
          </p:nvPr>
        </p:nvSpPr>
        <p:spPr>
          <a:xfrm>
            <a:off x="720000" y="1508675"/>
            <a:ext cx="28278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some basic moving-average time series, we can predict what states will be the most lucrative for honey farming.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Virginia still reigns supreme.</a:t>
            </a:r>
            <a:endParaRPr/>
          </a:p>
        </p:txBody>
      </p:sp>
      <p:pic>
        <p:nvPicPr>
          <p:cNvPr id="8948" name="Google Shape;89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075" y="1551050"/>
            <a:ext cx="4955474" cy="328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2" name="Shape 8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3" name="Google Shape;8953;p40"/>
          <p:cNvSpPr txBox="1"/>
          <p:nvPr>
            <p:ph type="title"/>
          </p:nvPr>
        </p:nvSpPr>
        <p:spPr>
          <a:xfrm>
            <a:off x="720000" y="341950"/>
            <a:ext cx="7704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r>
              <a:rPr lang="en"/>
              <a:t>: Overall Trends</a:t>
            </a:r>
            <a:endParaRPr/>
          </a:p>
        </p:txBody>
      </p:sp>
      <p:sp>
        <p:nvSpPr>
          <p:cNvPr id="8954" name="Google Shape;8954;p40"/>
          <p:cNvSpPr txBox="1"/>
          <p:nvPr>
            <p:ph idx="1" type="body"/>
          </p:nvPr>
        </p:nvSpPr>
        <p:spPr>
          <a:xfrm>
            <a:off x="720000" y="1152475"/>
            <a:ext cx="77040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55" name="Google Shape;89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212" y="911950"/>
            <a:ext cx="6357574" cy="35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9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" name="Google Shape;8960;p41"/>
          <p:cNvSpPr txBox="1"/>
          <p:nvPr>
            <p:ph type="title"/>
          </p:nvPr>
        </p:nvSpPr>
        <p:spPr>
          <a:xfrm>
            <a:off x="720000" y="277825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r>
              <a:rPr lang="en"/>
              <a:t>: Trends by State</a:t>
            </a:r>
            <a:endParaRPr/>
          </a:p>
        </p:txBody>
      </p:sp>
      <p:pic>
        <p:nvPicPr>
          <p:cNvPr id="8961" name="Google Shape;89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00" y="984900"/>
            <a:ext cx="682219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5" name="Shape 8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6" name="Google Shape;8966;p42"/>
          <p:cNvSpPr txBox="1"/>
          <p:nvPr>
            <p:ph type="title"/>
          </p:nvPr>
        </p:nvSpPr>
        <p:spPr>
          <a:xfrm>
            <a:off x="720000" y="185225"/>
            <a:ext cx="7704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r>
              <a:rPr lang="en"/>
              <a:t>: Prescriptive Analysis</a:t>
            </a:r>
            <a:endParaRPr/>
          </a:p>
        </p:txBody>
      </p:sp>
      <p:pic>
        <p:nvPicPr>
          <p:cNvPr id="8967" name="Google Shape;89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251" y="810100"/>
            <a:ext cx="6115301" cy="409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47" name="Shape 8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8" name="Google Shape;8848;p25"/>
          <p:cNvSpPr txBox="1"/>
          <p:nvPr>
            <p:ph idx="1" type="subTitle"/>
          </p:nvPr>
        </p:nvSpPr>
        <p:spPr>
          <a:xfrm>
            <a:off x="427925" y="577050"/>
            <a:ext cx="61902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accent1"/>
                </a:solidFill>
              </a:rPr>
              <a:t>USDA Honey Production Dataset</a:t>
            </a:r>
            <a:endParaRPr i="1" u="sng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accent1"/>
                </a:solidFill>
              </a:rPr>
              <a:t>(1995 - 2021)</a:t>
            </a:r>
            <a:endParaRPr i="1" u="sng">
              <a:solidFill>
                <a:schemeClr val="accent1"/>
              </a:solidFill>
            </a:endParaRPr>
          </a:p>
        </p:txBody>
      </p:sp>
      <p:sp>
        <p:nvSpPr>
          <p:cNvPr id="8849" name="Google Shape;8849;p25"/>
          <p:cNvSpPr txBox="1"/>
          <p:nvPr>
            <p:ph idx="2" type="subTitle"/>
          </p:nvPr>
        </p:nvSpPr>
        <p:spPr>
          <a:xfrm>
            <a:off x="843375" y="1570751"/>
            <a:ext cx="29076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Variables: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0" name="Google Shape;8850;p25"/>
          <p:cNvSpPr txBox="1"/>
          <p:nvPr>
            <p:ph idx="4" type="subTitle"/>
          </p:nvPr>
        </p:nvSpPr>
        <p:spPr>
          <a:xfrm>
            <a:off x="1731600" y="1944850"/>
            <a:ext cx="6190200" cy="28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</a:t>
            </a:r>
            <a:r>
              <a:rPr b="1" lang="en" sz="1500"/>
              <a:t>olonies_number</a:t>
            </a:r>
            <a:r>
              <a:rPr lang="en" sz="1500"/>
              <a:t>: Number of honey producing colonies.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Yield_per_colony</a:t>
            </a:r>
            <a:r>
              <a:rPr lang="en" sz="1500"/>
              <a:t>: Honey yield per </a:t>
            </a:r>
            <a:r>
              <a:rPr lang="en" sz="1500"/>
              <a:t>colony</a:t>
            </a:r>
            <a:r>
              <a:rPr lang="en" sz="1500"/>
              <a:t> in pounds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Production</a:t>
            </a:r>
            <a:r>
              <a:rPr lang="en" sz="1500"/>
              <a:t>: Amount (in pounds) of the honey produced by colonies.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Stocks</a:t>
            </a:r>
            <a:r>
              <a:rPr lang="en" sz="1500"/>
              <a:t>: Amount of honey (in pounds) held by producers.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Average_price:</a:t>
            </a:r>
            <a:r>
              <a:rPr lang="en" sz="1500"/>
              <a:t> Cost of honey per pounds in cents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Value_of_production</a:t>
            </a:r>
            <a:r>
              <a:rPr lang="en" sz="1500"/>
              <a:t>: Value of honey produced for this year.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Year</a:t>
            </a:r>
            <a:r>
              <a:rPr lang="en" sz="1500"/>
              <a:t>: Range is for 1995 to 2021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State</a:t>
            </a:r>
            <a:r>
              <a:rPr lang="en" sz="1500"/>
              <a:t>: U.S. State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1" name="Google Shape;8851;p25"/>
          <p:cNvSpPr txBox="1"/>
          <p:nvPr>
            <p:ph type="title"/>
          </p:nvPr>
        </p:nvSpPr>
        <p:spPr>
          <a:xfrm>
            <a:off x="427925" y="209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Dataset Introduction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1" name="Shape 8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2" name="Google Shape;8972;p43"/>
          <p:cNvSpPr txBox="1"/>
          <p:nvPr>
            <p:ph type="title"/>
          </p:nvPr>
        </p:nvSpPr>
        <p:spPr>
          <a:xfrm>
            <a:off x="720000" y="445025"/>
            <a:ext cx="7704000" cy="3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Link to Dashboard: </a:t>
            </a:r>
            <a:endParaRPr b="1"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Karla"/>
                <a:ea typeface="Karla"/>
                <a:cs typeface="Karla"/>
                <a:sym typeface="Karla"/>
                <a:hlinkClick r:id="rId3"/>
              </a:rPr>
              <a:t>https://sjsu0-my.sharepoint.com/:u:/g/personal/minett_tran_sjsu_edu/ESZf4tfq4KdAmJVR_-gI5iQB4rXZT33B6A8k6VLGpFwHeQ?e=yoa1uI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855" name="Shape 8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6" name="Google Shape;8856;p26"/>
          <p:cNvSpPr txBox="1"/>
          <p:nvPr>
            <p:ph type="title"/>
          </p:nvPr>
        </p:nvSpPr>
        <p:spPr>
          <a:xfrm>
            <a:off x="2476650" y="2407712"/>
            <a:ext cx="4190700" cy="14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 Overall</a:t>
            </a:r>
            <a:endParaRPr/>
          </a:p>
        </p:txBody>
      </p:sp>
      <p:sp>
        <p:nvSpPr>
          <p:cNvPr id="8857" name="Google Shape;8857;p26"/>
          <p:cNvSpPr txBox="1"/>
          <p:nvPr>
            <p:ph idx="2" type="title"/>
          </p:nvPr>
        </p:nvSpPr>
        <p:spPr>
          <a:xfrm>
            <a:off x="4027050" y="1266088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861" name="Shape 8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2" name="Google Shape;8862;p27"/>
          <p:cNvSpPr txBox="1"/>
          <p:nvPr>
            <p:ph type="title"/>
          </p:nvPr>
        </p:nvSpPr>
        <p:spPr>
          <a:xfrm>
            <a:off x="1290050" y="683900"/>
            <a:ext cx="7154100" cy="10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time, we see an overall increase in the </a:t>
            </a:r>
            <a:r>
              <a:rPr i="1" lang="en"/>
              <a:t>Price of Honey</a:t>
            </a:r>
            <a:endParaRPr i="1"/>
          </a:p>
        </p:txBody>
      </p:sp>
      <p:sp>
        <p:nvSpPr>
          <p:cNvPr id="8863" name="Google Shape;8863;p27"/>
          <p:cNvSpPr txBox="1"/>
          <p:nvPr>
            <p:ph idx="1" type="body"/>
          </p:nvPr>
        </p:nvSpPr>
        <p:spPr>
          <a:xfrm>
            <a:off x="1290050" y="4245875"/>
            <a:ext cx="59979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Price of honey has tripled from 1995 to 2021.  If the price of honey scaled with inflation, it still would be an 87% increase in value (333.43¢ vs. 205¢ in 2021)</a:t>
            </a:r>
            <a:endParaRPr i="1"/>
          </a:p>
        </p:txBody>
      </p:sp>
      <p:pic>
        <p:nvPicPr>
          <p:cNvPr id="8864" name="Google Shape;88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688" y="1873625"/>
            <a:ext cx="5574631" cy="22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868" name="Shape 8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9" name="Google Shape;8869;p28"/>
          <p:cNvSpPr txBox="1"/>
          <p:nvPr>
            <p:ph type="title"/>
          </p:nvPr>
        </p:nvSpPr>
        <p:spPr>
          <a:xfrm>
            <a:off x="262800" y="957600"/>
            <a:ext cx="3893700" cy="18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Decreases in Stocks held and Colony Yield over time</a:t>
            </a:r>
            <a:endParaRPr/>
          </a:p>
        </p:txBody>
      </p:sp>
      <p:sp>
        <p:nvSpPr>
          <p:cNvPr id="8870" name="Google Shape;8870;p28"/>
          <p:cNvSpPr txBox="1"/>
          <p:nvPr>
            <p:ph idx="1" type="body"/>
          </p:nvPr>
        </p:nvSpPr>
        <p:spPr>
          <a:xfrm>
            <a:off x="271175" y="2838600"/>
            <a:ext cx="3893700" cy="13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Colonies are giving less honey while honey reserves plummet.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states selling all of their stock to take advantage of the market, or do they simply not produce enough honey?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imply that yield and </a:t>
            </a:r>
            <a:r>
              <a:rPr lang="en"/>
              <a:t>stock</a:t>
            </a:r>
            <a:r>
              <a:rPr lang="en"/>
              <a:t> levels are </a:t>
            </a:r>
            <a:r>
              <a:rPr lang="en"/>
              <a:t>correlated</a:t>
            </a:r>
            <a:r>
              <a:rPr lang="en"/>
              <a:t>.</a:t>
            </a:r>
            <a:endParaRPr/>
          </a:p>
        </p:txBody>
      </p:sp>
      <p:sp>
        <p:nvSpPr>
          <p:cNvPr id="8871" name="Google Shape;8871;p28"/>
          <p:cNvSpPr/>
          <p:nvPr>
            <p:ph idx="2" type="pic"/>
          </p:nvPr>
        </p:nvSpPr>
        <p:spPr>
          <a:xfrm>
            <a:off x="4711950" y="800850"/>
            <a:ext cx="4088100" cy="3541800"/>
          </a:xfrm>
          <a:prstGeom prst="hexagon">
            <a:avLst>
              <a:gd fmla="val 25000" name="adj"/>
              <a:gd fmla="val 115470" name="vf"/>
            </a:avLst>
          </a:prstGeom>
        </p:spPr>
      </p:sp>
      <p:pic>
        <p:nvPicPr>
          <p:cNvPr id="8872" name="Google Shape;88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697" y="957600"/>
            <a:ext cx="4833550" cy="37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876" name="Shape 8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7" name="Google Shape;8877;p29"/>
          <p:cNvSpPr txBox="1"/>
          <p:nvPr>
            <p:ph type="title"/>
          </p:nvPr>
        </p:nvSpPr>
        <p:spPr>
          <a:xfrm>
            <a:off x="277825" y="1795800"/>
            <a:ext cx="3555000" cy="17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Relationship with Production Total and Production Value</a:t>
            </a:r>
            <a:endParaRPr/>
          </a:p>
        </p:txBody>
      </p:sp>
      <p:sp>
        <p:nvSpPr>
          <p:cNvPr id="8878" name="Google Shape;8878;p29"/>
          <p:cNvSpPr txBox="1"/>
          <p:nvPr>
            <p:ph idx="1" type="body"/>
          </p:nvPr>
        </p:nvSpPr>
        <p:spPr>
          <a:xfrm>
            <a:off x="277825" y="3624575"/>
            <a:ext cx="2735700" cy="15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decreases but Production Value increases.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unmet demand for honey.</a:t>
            </a:r>
            <a:endParaRPr/>
          </a:p>
        </p:txBody>
      </p:sp>
      <p:sp>
        <p:nvSpPr>
          <p:cNvPr id="8879" name="Google Shape;8879;p29"/>
          <p:cNvSpPr/>
          <p:nvPr>
            <p:ph idx="2" type="pic"/>
          </p:nvPr>
        </p:nvSpPr>
        <p:spPr>
          <a:xfrm>
            <a:off x="4754700" y="800850"/>
            <a:ext cx="4088100" cy="3541800"/>
          </a:xfrm>
          <a:prstGeom prst="hexagon">
            <a:avLst>
              <a:gd fmla="val 25000" name="adj"/>
              <a:gd fmla="val 115470" name="vf"/>
            </a:avLst>
          </a:prstGeom>
        </p:spPr>
      </p:sp>
      <p:pic>
        <p:nvPicPr>
          <p:cNvPr id="8880" name="Google Shape;88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26" y="838538"/>
            <a:ext cx="5421114" cy="34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8884" name="Shape 8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5" name="Google Shape;8885;p30"/>
          <p:cNvSpPr txBox="1"/>
          <p:nvPr>
            <p:ph type="title"/>
          </p:nvPr>
        </p:nvSpPr>
        <p:spPr>
          <a:xfrm>
            <a:off x="2476650" y="2407712"/>
            <a:ext cx="4190700" cy="14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 by State</a:t>
            </a:r>
            <a:endParaRPr/>
          </a:p>
        </p:txBody>
      </p:sp>
      <p:sp>
        <p:nvSpPr>
          <p:cNvPr id="8886" name="Google Shape;8886;p30"/>
          <p:cNvSpPr txBox="1"/>
          <p:nvPr>
            <p:ph idx="2" type="title"/>
          </p:nvPr>
        </p:nvSpPr>
        <p:spPr>
          <a:xfrm>
            <a:off x="4027050" y="1266088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8890" name="Shape 8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1" name="Google Shape;8891;p31"/>
          <p:cNvSpPr txBox="1"/>
          <p:nvPr>
            <p:ph type="title"/>
          </p:nvPr>
        </p:nvSpPr>
        <p:spPr>
          <a:xfrm>
            <a:off x="1388100" y="1467525"/>
            <a:ext cx="5821500" cy="23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Montserrat Medium"/>
                <a:ea typeface="Montserrat Medium"/>
                <a:cs typeface="Montserrat Medium"/>
                <a:sym typeface="Montserrat Medium"/>
              </a:rPr>
              <a:t>We can plot by state to see if there are any trends we might have missed in the data.</a:t>
            </a:r>
            <a:endParaRPr sz="4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8895" name="Shape 8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6" name="Google Shape;8896;p32"/>
          <p:cNvSpPr txBox="1"/>
          <p:nvPr>
            <p:ph type="title"/>
          </p:nvPr>
        </p:nvSpPr>
        <p:spPr>
          <a:xfrm>
            <a:off x="720000" y="957600"/>
            <a:ext cx="3893700" cy="17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states are the Top 5 Most Productive States from 1995y to 2021.</a:t>
            </a:r>
            <a:endParaRPr/>
          </a:p>
        </p:txBody>
      </p:sp>
      <p:sp>
        <p:nvSpPr>
          <p:cNvPr id="8897" name="Google Shape;8897;p32"/>
          <p:cNvSpPr txBox="1"/>
          <p:nvPr>
            <p:ph idx="1" type="body"/>
          </p:nvPr>
        </p:nvSpPr>
        <p:spPr>
          <a:xfrm>
            <a:off x="4787300" y="957600"/>
            <a:ext cx="3979800" cy="15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particular, North Dakota and South Dakota have made almost 1 </a:t>
            </a:r>
            <a:r>
              <a:rPr lang="en"/>
              <a:t>billion</a:t>
            </a:r>
            <a:r>
              <a:rPr lang="en"/>
              <a:t> pounds of honey in total.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 reasonably makes a lot of honey, possibly due to having more beekeepers (and therefore colonies) because of population density.</a:t>
            </a:r>
            <a:endParaRPr/>
          </a:p>
        </p:txBody>
      </p:sp>
      <p:pic>
        <p:nvPicPr>
          <p:cNvPr id="8898" name="Google Shape;88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702875"/>
            <a:ext cx="4262499" cy="210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th Dakota State Stroke Map PNG &amp; SVG Design For T-Shirts" id="8899" name="Google Shape;88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950" y="2457775"/>
            <a:ext cx="2136876" cy="21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e Pattern Campaign by Slidesgo">
  <a:themeElements>
    <a:clrScheme name="Simple Light">
      <a:dk1>
        <a:srgbClr val="632C0D"/>
      </a:dk1>
      <a:lt1>
        <a:srgbClr val="FAF1DD"/>
      </a:lt1>
      <a:dk2>
        <a:srgbClr val="EEAC00"/>
      </a:dk2>
      <a:lt2>
        <a:srgbClr val="DE8600"/>
      </a:lt2>
      <a:accent1>
        <a:srgbClr val="803F1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32C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